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34"/>
  </p:notesMasterIdLst>
  <p:sldIdLst>
    <p:sldId id="329" r:id="rId5"/>
    <p:sldId id="289" r:id="rId6"/>
    <p:sldId id="287" r:id="rId7"/>
    <p:sldId id="258" r:id="rId8"/>
    <p:sldId id="331" r:id="rId9"/>
    <p:sldId id="332" r:id="rId10"/>
    <p:sldId id="333" r:id="rId11"/>
    <p:sldId id="334" r:id="rId12"/>
    <p:sldId id="335" r:id="rId13"/>
    <p:sldId id="292" r:id="rId14"/>
    <p:sldId id="312" r:id="rId15"/>
    <p:sldId id="313" r:id="rId16"/>
    <p:sldId id="314" r:id="rId17"/>
    <p:sldId id="315" r:id="rId18"/>
    <p:sldId id="316"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A141"/>
    <a:srgbClr val="012E57"/>
    <a:srgbClr val="818285"/>
    <a:srgbClr val="0E7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81" autoAdjust="0"/>
    <p:restoredTop sz="72886" autoAdjust="0"/>
  </p:normalViewPr>
  <p:slideViewPr>
    <p:cSldViewPr>
      <p:cViewPr>
        <p:scale>
          <a:sx n="58" d="100"/>
          <a:sy n="58" d="100"/>
        </p:scale>
        <p:origin x="-348" y="-202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9729B-5134-4149-B9CF-1579F7EDAC2D}" type="datetimeFigureOut">
              <a:rPr lang="en-US" smtClean="0"/>
              <a:t>10/8/2018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1A2F6C-F891-4CFD-BB71-420373020045}" type="slidenum">
              <a:rPr lang="en-US" smtClean="0"/>
              <a:t>‹#›</a:t>
            </a:fld>
            <a:endParaRPr lang="en-US"/>
          </a:p>
        </p:txBody>
      </p:sp>
    </p:spTree>
    <p:extLst>
      <p:ext uri="{BB962C8B-B14F-4D97-AF65-F5344CB8AC3E}">
        <p14:creationId xmlns:p14="http://schemas.microsoft.com/office/powerpoint/2010/main" val="3096487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2</a:t>
            </a:fld>
            <a:endParaRPr lang="en-US"/>
          </a:p>
        </p:txBody>
      </p:sp>
    </p:spTree>
    <p:extLst>
      <p:ext uri="{BB962C8B-B14F-4D97-AF65-F5344CB8AC3E}">
        <p14:creationId xmlns:p14="http://schemas.microsoft.com/office/powerpoint/2010/main" val="156955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You may be thinking that with the growing Unified Credit Exemption that estate planning is something that you may not need to focus on.  We are now going to discuss why that is just simply not true.  There are several things that you can still consider:  Your estate will be growing over the next eight years.  What were some of the things that we discussed as being included in your estate?  Things like your home, your investments and your retirement plans are all in your estate, and will most likely be growing in value.  Estate Planning gives you the opportunity to control how your assets are transferred at your death.  Without planning your assets are transferred according to the laws of the state in which you live.  These laws may not necessarily match with your plans.  We’ll discuss this in more detail when we discuss wills later in the workshop.  There are numerous estate planning strategies that you can utilize to accomplish the goals that we discussed at the beginning of the workshop.  One particular goal that many have is to minimize expenses for your heirs and a good estate plan can help you to achieve this.  </a:t>
            </a:r>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11</a:t>
            </a:fld>
            <a:endParaRPr lang="en-US"/>
          </a:p>
        </p:txBody>
      </p:sp>
    </p:spTree>
    <p:extLst>
      <p:ext uri="{BB962C8B-B14F-4D97-AF65-F5344CB8AC3E}">
        <p14:creationId xmlns:p14="http://schemas.microsoft.com/office/powerpoint/2010/main" val="271884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We have alluded to Probate earlier today – can anyone tell me what probate is?  </a:t>
            </a:r>
            <a:r>
              <a:rPr lang="en-US" b="1" dirty="0"/>
              <a:t>(Read the slide)  </a:t>
            </a:r>
            <a:r>
              <a:rPr lang="en-US" dirty="0"/>
              <a:t>A recent study by AARP found that probate is over a $1.5 </a:t>
            </a:r>
            <a:r>
              <a:rPr lang="en-US" i="1" dirty="0"/>
              <a:t>billion </a:t>
            </a:r>
            <a:r>
              <a:rPr lang="en-US" dirty="0"/>
              <a:t>business, enriching the courts, attorneys, bonding companies, and other organizations involved with probating an estate. </a:t>
            </a:r>
            <a:endParaRPr lang="en-US" i="1" dirty="0"/>
          </a:p>
          <a:p>
            <a:pPr latinLnBrk="1"/>
            <a:endParaRPr lang="en-US" i="1" dirty="0"/>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12</a:t>
            </a:fld>
            <a:endParaRPr lang="en-US"/>
          </a:p>
        </p:txBody>
      </p:sp>
    </p:spTree>
    <p:extLst>
      <p:ext uri="{BB962C8B-B14F-4D97-AF65-F5344CB8AC3E}">
        <p14:creationId xmlns:p14="http://schemas.microsoft.com/office/powerpoint/2010/main" val="293653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Lets take a look at which of our assets will pass through probate.  Anything you own in your name alone will pass through probate.  This includes individually held real estate, bank accounts, CDs, stocks, bonds, business interests and all of your tangible personal property like jewelry and other personal effects.  Most assets owned jointly, with a beneficiary designation, with a POD/TOD designation or held in a living trust avoid probate.</a:t>
            </a:r>
          </a:p>
          <a:p>
            <a:pPr latinLnBrk="1"/>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13</a:t>
            </a:fld>
            <a:endParaRPr lang="en-US"/>
          </a:p>
        </p:txBody>
      </p:sp>
    </p:spTree>
    <p:extLst>
      <p:ext uri="{BB962C8B-B14F-4D97-AF65-F5344CB8AC3E}">
        <p14:creationId xmlns:p14="http://schemas.microsoft.com/office/powerpoint/2010/main" val="98033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Obviously Probate is big business, so lets discuss some of the advantages and disadvantage of probate.  First of all, probate provides for an orderly transfer of assets through your will.  This helps ensure that your wishes are actually carried out as the probate court oversees the entire process. The major disadvantages of probate are that it is time consuming – a typical estate can take from 3 months to one year or more to settle through probate.  It can also be an expensive undertaking, and the actual costs are determined in the state that the decedent lived.  Typical fees can be between 3 and 6 percent of the estate.  The entire process of probate is also public - anyone can go to the county courthouse where someone died and get access to their will and the details of the probate process.  In fact, there is even a website that allows you to read the wills of celebrities!  (If anyone wants to know, the web site is </a:t>
            </a:r>
            <a:r>
              <a:rPr lang="en-US" dirty="0">
                <a:latin typeface="ITC Kabel Book" pitchFamily="34" charset="0"/>
              </a:rPr>
              <a:t>www.ca-probate.com/wills.htm)  </a:t>
            </a:r>
            <a:endParaRPr lang="en-US" dirty="0"/>
          </a:p>
          <a:p>
            <a:pPr eaLnBrk="1" hangingPunct="1"/>
            <a:endParaRPr lang="en-US" dirty="0"/>
          </a:p>
          <a:p>
            <a:pPr latinLnBrk="1"/>
            <a:endParaRPr lang="en-US" dirty="0"/>
          </a:p>
          <a:p>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14</a:t>
            </a:fld>
            <a:endParaRPr lang="en-US"/>
          </a:p>
        </p:txBody>
      </p:sp>
    </p:spTree>
    <p:extLst>
      <p:ext uri="{BB962C8B-B14F-4D97-AF65-F5344CB8AC3E}">
        <p14:creationId xmlns:p14="http://schemas.microsoft.com/office/powerpoint/2010/main" val="325752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For most people a will is the first thing they think of when considering an estate plan.  That’s because it is a legal document that controls the distribution of all property not otherwise disposed of.  The will only takes effect at death and only affects assets that are owned individually.  A will requires probate since the court will oversee transfer of the assets to beneficiaries.  An important point to remember is that these wishes and transactions only occur after your death.  The main advantage of a will is that it provides for an orderly transfer of assets after your death based upon your wishes.  The main disadvantage is that a will does require the process of probate that we spoke of a few minutes ago.  We illustrate the icon for goal three here since the major function of the will is to control where your assets will go at your death.</a:t>
            </a:r>
          </a:p>
          <a:p>
            <a:pPr eaLnBrk="1" hangingPunct="1"/>
            <a:endParaRPr lang="en-US" dirty="0"/>
          </a:p>
          <a:p>
            <a:pPr latinLnBrk="1"/>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15</a:t>
            </a:fld>
            <a:endParaRPr lang="en-US"/>
          </a:p>
        </p:txBody>
      </p:sp>
    </p:spTree>
    <p:extLst>
      <p:ext uri="{BB962C8B-B14F-4D97-AF65-F5344CB8AC3E}">
        <p14:creationId xmlns:p14="http://schemas.microsoft.com/office/powerpoint/2010/main" val="30313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Let’s now take a look at the reasons you need a will.  If it is important that your wishes be carried out, a will is a legal document that can be used to convey these written instructions.  A will allows you to choose the executor who will settle your final financial affairs.  In addition, it allows you to name a guardian to raise your children should something happen to you.  It can also provide both how and when beneficiaries will receive their inheritance.  For instance, minor children will have their inheritance deferred until they reach the age of majority in their state.  Perhaps it is better to provide an annual income to a child because they would not know where to begin to invest it, or would just spend their inheritance.  Wills may also contain provisions to reduce estate taxes.</a:t>
            </a:r>
          </a:p>
          <a:p>
            <a:pPr eaLnBrk="1" hangingPunct="1"/>
            <a:endParaRPr lang="en-US" dirty="0"/>
          </a:p>
          <a:p>
            <a:pPr latinLnBrk="1"/>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16</a:t>
            </a:fld>
            <a:endParaRPr lang="en-US"/>
          </a:p>
        </p:txBody>
      </p:sp>
    </p:spTree>
    <p:extLst>
      <p:ext uri="{BB962C8B-B14F-4D97-AF65-F5344CB8AC3E}">
        <p14:creationId xmlns:p14="http://schemas.microsoft.com/office/powerpoint/2010/main" val="393240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Now that we have discussed wills and probate, lets look at what happens if you die without a will.  Passing away without a will could possibly be one of the worst thing to do.  Your estate passes by “intestate succession” which means assets are transferred however your state law permits.  Many people are surprised to find out that this is often done in a manner that does not match their ideas of who should get what.  (PLANNER INSERT CURRENT STATE INTESTACY SUMMARY).  Not only may your wishes not be carried out, but who will oversee that expenses do not get out of hand?  Your wishes may not be carried out, as there’s no guidance from you and no guarantee.  Intestacy is also usually the most expensive way to transfer assets as there is more court time and legal involvement.  Lets take a minute to look at your worksheets again.  This time take a look at questions #6 through #12 and start jotting down your thoughts regarding your will.</a:t>
            </a:r>
          </a:p>
          <a:p>
            <a:pPr eaLnBrk="1" hangingPunct="1"/>
            <a:endParaRPr lang="en-US" dirty="0"/>
          </a:p>
          <a:p>
            <a:pPr latinLnBrk="1"/>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17</a:t>
            </a:fld>
            <a:endParaRPr lang="en-US"/>
          </a:p>
        </p:txBody>
      </p:sp>
    </p:spTree>
    <p:extLst>
      <p:ext uri="{BB962C8B-B14F-4D97-AF65-F5344CB8AC3E}">
        <p14:creationId xmlns:p14="http://schemas.microsoft.com/office/powerpoint/2010/main" val="4116734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Lets spend some time looking at the Trust and how it can help you in your estate plan.  Can anyone tell me what a trust is?  A trust is a legal entity that holds assets for the benefit of someone else.  Lets start by discussing the advantages of trusts.  First of all, a trust is legal arrangement so all parties are protected by the law.  The trust has a trustee who has a fiduciary responsibility to the beneficiaries - this means that the trustee must always protect the interest of the beneficiaries over anyone else. A trust can also typically be settled faster than assets in probate, which may reduce costs and be more advantageous to the beneficiaries.  The disadvantages of a trust include the fact that you are giving up the ownership of the assets.  The trust is the new owner and has all of the rights associated with it.  Another key disadvantage is that some trusts are irrevocable and can not be changed after they are created, so you need to pay close attention when using one.</a:t>
            </a:r>
          </a:p>
          <a:p>
            <a:pPr latinLnBrk="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18</a:t>
            </a:fld>
            <a:endParaRPr lang="en-US"/>
          </a:p>
        </p:txBody>
      </p:sp>
    </p:spTree>
    <p:extLst>
      <p:ext uri="{BB962C8B-B14F-4D97-AF65-F5344CB8AC3E}">
        <p14:creationId xmlns:p14="http://schemas.microsoft.com/office/powerpoint/2010/main" val="2002684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The first trust is the Testamentary trust.  You see that the icon for goal 3 is listed here.  This trust will help you to control the distribution of your assets.  The testamentary trust is a trust that is created by your will and it only takes effect only upon your death.  It is called a testamentary trust as it is formed in your last will and testament.  These trusts are often used to keep assets in trust for beneficiaries who are a minor at the time of inheritance.  The advantage of this type of trust is that it enables you to pass assets at your death with control over when and how they are ultimately distributed to the beneficiary.  The main disadvantage to the testamentary trust is that it does not avoid probate as it is typically formed by the will and is part of the probate process.</a:t>
            </a:r>
          </a:p>
          <a:p>
            <a:pPr latinLnBrk="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19</a:t>
            </a:fld>
            <a:endParaRPr lang="en-US"/>
          </a:p>
        </p:txBody>
      </p:sp>
    </p:spTree>
    <p:extLst>
      <p:ext uri="{BB962C8B-B14F-4D97-AF65-F5344CB8AC3E}">
        <p14:creationId xmlns:p14="http://schemas.microsoft.com/office/powerpoint/2010/main" val="387980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The next type of trust we will discuss is the revocable living trust.  This trust is often referred to as a “living Trust” since it is formed while the creator is still living.  The living trust is an agreement that helps you to meet goal 2 and 3.  It can help to reduce fees and gives you control of how the assets will be distributed after your death.  This trust could hold most of your assets (usually retirement accounts aren’t included) which would be managed by a trustee subject to your instructions.  What are some of the advantages of this type of trust?  If you act as the trustee of your revocable trust, you maintain complete control of the assets.  These assets avoid the timely and costly process of probate and are transferred with some privacy.  There is a disadvantage to the revocable trust – since you maintain complete control of the assets, the value of the trust is still taxable in your estate.</a:t>
            </a:r>
          </a:p>
          <a:p>
            <a:pPr latinLnBrk="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20</a:t>
            </a:fld>
            <a:endParaRPr lang="en-US"/>
          </a:p>
        </p:txBody>
      </p:sp>
    </p:spTree>
    <p:extLst>
      <p:ext uri="{BB962C8B-B14F-4D97-AF65-F5344CB8AC3E}">
        <p14:creationId xmlns:p14="http://schemas.microsoft.com/office/powerpoint/2010/main" val="217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Times New Roman" pitchFamily="18" charset="0"/>
              </a:rPr>
              <a:t>Today we will discuss what Estate Planning is and why it is important. We will also discuss some of your goals and objectives and learn how to use basic estate planning strategies to</a:t>
            </a:r>
            <a:r>
              <a:rPr lang="en-US" sz="1200" baseline="0" dirty="0">
                <a:cs typeface="Times New Roman" pitchFamily="18" charset="0"/>
              </a:rPr>
              <a:t> work toward</a:t>
            </a:r>
            <a:r>
              <a:rPr lang="en-US" sz="1200" dirty="0">
                <a:cs typeface="Times New Roman" pitchFamily="18" charset="0"/>
              </a:rPr>
              <a:t> these goals.  We will also discuss in detail the elements of a good estate plan.</a:t>
            </a:r>
          </a:p>
          <a:p>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3</a:t>
            </a:fld>
            <a:endParaRPr lang="en-US"/>
          </a:p>
        </p:txBody>
      </p:sp>
    </p:spTree>
    <p:extLst>
      <p:ext uri="{BB962C8B-B14F-4D97-AF65-F5344CB8AC3E}">
        <p14:creationId xmlns:p14="http://schemas.microsoft.com/office/powerpoint/2010/main" val="343712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 slide summarizes the vehicles that we just discussed.  The left side of the page shows the assets that are subject to the process of probate.  Any assets owned individually could pass through your will (or from a revocable living trust) into the credit shelter trust.  This trust will avoid taxation in both spouses estates and pass directly to your heirs at the second death.  We also discussed lifetime gifting, joint tenancy and beneficiary designations as ways to pass assets directly to your heirs without going through the process of probate.  And finally, we discussed the irrevocable life insurance trust and the fact that if it is done properly the proceeds of your insurance policies can avoid both probate and estate taxes.  Lets take a minute to look at question # 13 on your worksheets.  Check off all of those trusts that you feel may help you in your estate plan.</a:t>
            </a:r>
          </a:p>
          <a:p>
            <a:pPr latinLnBrk="1"/>
            <a:endParaRPr lang="en-US" sz="1400" b="1" i="1" dirty="0"/>
          </a:p>
          <a:p>
            <a:pPr latinLnBrk="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21</a:t>
            </a:fld>
            <a:endParaRPr lang="en-US"/>
          </a:p>
        </p:txBody>
      </p:sp>
    </p:spTree>
    <p:extLst>
      <p:ext uri="{BB962C8B-B14F-4D97-AF65-F5344CB8AC3E}">
        <p14:creationId xmlns:p14="http://schemas.microsoft.com/office/powerpoint/2010/main" val="512150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There are other important considerations regarding your estate plan.  We will now discuss how the power of attorney and certain medical documents can be used to pursue your financial goals.</a:t>
            </a:r>
          </a:p>
          <a:p>
            <a:pPr eaLnBrk="1" hangingPunct="1"/>
            <a:endParaRPr lang="en-US" dirty="0"/>
          </a:p>
          <a:p>
            <a:pPr eaLnBrk="1" hangingPunct="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22</a:t>
            </a:fld>
            <a:endParaRPr lang="en-US"/>
          </a:p>
        </p:txBody>
      </p:sp>
    </p:spTree>
    <p:extLst>
      <p:ext uri="{BB962C8B-B14F-4D97-AF65-F5344CB8AC3E}">
        <p14:creationId xmlns:p14="http://schemas.microsoft.com/office/powerpoint/2010/main" val="2170640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When someone has power of attorney it means you have given them authority to make financial decisions on your behalf.  These documents may help protect us if we become incapacitated or incompetent, or if we just can’t or don’t want to make financial decisions for ourselves.  There are two basic types of financial powers of attorney: A durable power of attorney gives the attorney-in-fact the ability to act currently and during your incapacity or on becoming incompetent.  A springing power of attorney grants the attorney-in-fact the power when you become incapacitated or incompetent.  Financial powers of attorney do not allow changes to be made to a person’s will or health care directives, and most need to be notarized before they are effective.  Many times they must be relatively current (within three years) or they may not be recognized.  Some financial institutions have their own forms that must be completed before they may let someone act on your behalf.  It also assures them that you have not revoked, or cancelled, your power of attorney document.</a:t>
            </a:r>
          </a:p>
          <a:p>
            <a:pPr latinLnBrk="1"/>
            <a:endParaRPr lang="en-US" dirty="0"/>
          </a:p>
          <a:p>
            <a:pPr latinLnBrk="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23</a:t>
            </a:fld>
            <a:endParaRPr lang="en-US"/>
          </a:p>
        </p:txBody>
      </p:sp>
    </p:spTree>
    <p:extLst>
      <p:ext uri="{BB962C8B-B14F-4D97-AF65-F5344CB8AC3E}">
        <p14:creationId xmlns:p14="http://schemas.microsoft.com/office/powerpoint/2010/main" val="2071099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Health Care documents take two forms:  the power of attorney document sets forth the people that can make health-related decisions on your behalf.  The Health Care Directive, sometimes referred to as the living will, details the person’s feeling towards using life sustaining measures to continue their life.  Now let’s look at questions #14 and #15 on your worksheets.  These questions are designed to get you thinking about who you would name to make certain decisions for you if you became incapacitated and unable to speak your own wishes.</a:t>
            </a:r>
          </a:p>
          <a:p>
            <a:pPr eaLnBrk="1" hangingPunct="1"/>
            <a:endParaRPr lang="en-US" dirty="0"/>
          </a:p>
          <a:p>
            <a:pPr eaLnBrk="1" hangingPunct="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24</a:t>
            </a:fld>
            <a:endParaRPr lang="en-US"/>
          </a:p>
        </p:txBody>
      </p:sp>
    </p:spTree>
    <p:extLst>
      <p:ext uri="{BB962C8B-B14F-4D97-AF65-F5344CB8AC3E}">
        <p14:creationId xmlns:p14="http://schemas.microsoft.com/office/powerpoint/2010/main" val="120622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Lets summarize today’s workshop by discussing the elements of a good estate plan.  First of all, a good estate plan is one that addresses your goals, maximizes all available tax benefits and minimizes estate taxes and other expenses.  This ensures that you will only pay your fair share of tax.  A good estate plan also enables you to pass most of your money to your family or to charity.  The key here is that you control where your assets go after passing away.  A good estate plan will plan for contingencies such as the care of your children.  A good estate plan also gives you the power to control things and to ensure that your wishes are carried out after you have passed away.</a:t>
            </a:r>
          </a:p>
          <a:p>
            <a:pPr eaLnBrk="1" hangingPunct="1"/>
            <a:endParaRPr lang="en-US" altLang="en-US" sz="1200" b="1" dirty="0"/>
          </a:p>
          <a:p>
            <a:pPr eaLnBrk="1" hangingPunct="1"/>
            <a:endParaRPr lang="en-US" altLang="en-US" sz="1200" b="1" dirty="0"/>
          </a:p>
          <a:p>
            <a:pPr eaLnBrk="1" hangingPunct="1"/>
            <a:endParaRPr lang="en-US" altLang="en-US" sz="1200" b="1"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25</a:t>
            </a:fld>
            <a:endParaRPr lang="en-US"/>
          </a:p>
        </p:txBody>
      </p:sp>
    </p:spTree>
    <p:extLst>
      <p:ext uri="{BB962C8B-B14F-4D97-AF65-F5344CB8AC3E}">
        <p14:creationId xmlns:p14="http://schemas.microsoft.com/office/powerpoint/2010/main" val="1400298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Now we look at four famous people that did do effective estate planning. (READ NAMES AND AMOUNTS LOST TO TAXES AND FEES).  As you can see, with some thought and a good estate plan, you can control where your estate assets go as well as minimize taxes and expenses, thus ensuring that your heirs receive the most money possible.</a:t>
            </a:r>
          </a:p>
          <a:p>
            <a:pPr eaLnBrk="1" hangingPunct="1"/>
            <a:endParaRPr lang="en-US" dirty="0"/>
          </a:p>
          <a:p>
            <a:pPr eaLnBrk="1" hangingPunct="1"/>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26</a:t>
            </a:fld>
            <a:endParaRPr lang="en-US"/>
          </a:p>
        </p:txBody>
      </p:sp>
    </p:spTree>
    <p:extLst>
      <p:ext uri="{BB962C8B-B14F-4D97-AF65-F5344CB8AC3E}">
        <p14:creationId xmlns:p14="http://schemas.microsoft.com/office/powerpoint/2010/main" val="3679931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illustrates the various topics in estate planning and which of your advisors can typically help with that topic.  Lets finish up your worksheets by looking at questions #16 and #17 and check off those who you think may be able to help you in your estate plan.</a:t>
            </a:r>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27</a:t>
            </a:fld>
            <a:endParaRPr lang="en-US"/>
          </a:p>
        </p:txBody>
      </p:sp>
    </p:spTree>
    <p:extLst>
      <p:ext uri="{BB962C8B-B14F-4D97-AF65-F5344CB8AC3E}">
        <p14:creationId xmlns:p14="http://schemas.microsoft.com/office/powerpoint/2010/main" val="3409481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(Go through all the listed resources.  </a:t>
            </a:r>
            <a:r>
              <a:rPr lang="en-US" altLang="en-US" u="sng" dirty="0"/>
              <a:t>DO NOT ADD YOUR OWN RESOURCES WITHOUT GETTING PERMISSION FROM FINANCIAL FINESSE FIRST</a:t>
            </a:r>
            <a:r>
              <a:rPr lang="en-US" altLang="en-US" dirty="0"/>
              <a:t>.)</a:t>
            </a:r>
          </a:p>
          <a:p>
            <a:pPr eaLnBrk="1" hangingPunct="1"/>
            <a:endParaRPr lang="en-US" altLang="en-US" dirty="0"/>
          </a:p>
          <a:p>
            <a:pPr eaLnBrk="1" hangingPunct="1"/>
            <a:r>
              <a:rPr lang="en-US" altLang="en-US" dirty="0"/>
              <a:t>Here we have listed some of the resources that you can use to get more information on estate planning issues.  These resources are also listed in your folders so you will have a hard copy to work from after this workshop.</a:t>
            </a:r>
          </a:p>
          <a:p>
            <a:pPr eaLnBrk="1" hangingPunct="1"/>
            <a:endParaRPr lang="en-US" dirty="0"/>
          </a:p>
          <a:p>
            <a:pPr eaLnBrk="1" hangingPunct="1"/>
            <a:endParaRPr lang="en-US" altLang="en-US" b="1"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28</a:t>
            </a:fld>
            <a:endParaRPr lang="en-US"/>
          </a:p>
        </p:txBody>
      </p:sp>
    </p:spTree>
    <p:extLst>
      <p:ext uri="{BB962C8B-B14F-4D97-AF65-F5344CB8AC3E}">
        <p14:creationId xmlns:p14="http://schemas.microsoft.com/office/powerpoint/2010/main" val="272682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At this point I will open it up to any additional questions.</a:t>
            </a:r>
          </a:p>
          <a:p>
            <a:pPr eaLnBrk="1" hangingPunct="1"/>
            <a:endParaRPr lang="en-US" dirty="0"/>
          </a:p>
          <a:p>
            <a:pPr eaLnBrk="1" hangingPunct="1"/>
            <a:r>
              <a:rPr lang="en-US" dirty="0"/>
              <a:t>Thank you for attending today’s workshop on Estate Planning Basics. If you have any additional questions I will be around after the workshop to answer them.</a:t>
            </a:r>
          </a:p>
          <a:p>
            <a:pPr eaLnBrk="1" hangingPunct="1"/>
            <a:endParaRPr lang="en-US" dirty="0"/>
          </a:p>
          <a:p>
            <a:pPr eaLnBrk="1" hangingPunct="1"/>
            <a:r>
              <a:rPr lang="en-US" dirty="0"/>
              <a:t>(See Facilitator’s Guide for important information on your closing comments and ending the session.)    </a:t>
            </a:r>
          </a:p>
          <a:p>
            <a:pPr eaLnBrk="1" hangingPunct="1"/>
            <a:endParaRPr lang="en-US" dirty="0"/>
          </a:p>
          <a:p>
            <a:pPr eaLnBrk="1" hangingPunct="1"/>
            <a:endParaRPr lang="en-US" dirty="0"/>
          </a:p>
          <a:p>
            <a:pPr eaLnBrk="1" hangingPunct="1"/>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29</a:t>
            </a:fld>
            <a:endParaRPr lang="en-US"/>
          </a:p>
        </p:txBody>
      </p:sp>
    </p:spTree>
    <p:extLst>
      <p:ext uri="{BB962C8B-B14F-4D97-AF65-F5344CB8AC3E}">
        <p14:creationId xmlns:p14="http://schemas.microsoft.com/office/powerpoint/2010/main" val="140017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start by asking if anyone can tell me what Estate Planning is?  </a:t>
            </a:r>
            <a:r>
              <a:rPr lang="en-US" b="1" dirty="0"/>
              <a:t>(Read the definition).  </a:t>
            </a:r>
            <a:r>
              <a:rPr lang="en-US" dirty="0"/>
              <a:t>Lets take a minute now to refer to the activity that is in the folders that you were given.  We are going to pause at several spots in this workshop to give you the chance to apply the concepts and ideas that you have just learned about to your own estate plan.  These questions are designed to help you to begin thinking about the questions you will need to answer and the decisions that you will have to make in order to formulate your own estate plan.  Lets start by looking at question #1 - take some time to read it over and check off any answers that are appropriate to your situation.  Keep in mind that there are no right and wrong answers here – this is personal and you should focus on what is important to you and your family.</a:t>
            </a:r>
          </a:p>
          <a:p>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4</a:t>
            </a:fld>
            <a:endParaRPr lang="en-US"/>
          </a:p>
        </p:txBody>
      </p:sp>
    </p:spTree>
    <p:extLst>
      <p:ext uri="{BB962C8B-B14F-4D97-AF65-F5344CB8AC3E}">
        <p14:creationId xmlns:p14="http://schemas.microsoft.com/office/powerpoint/2010/main" val="19075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common goals to estate planning.  The first goal is to minimize the consequences of estate taxes.  Is anyone here to learn how to pay more estate taxes?  I didn’t think so!  We will definitely focus on how you can pay less estate tax in this workshop.  The second goal is to avoid probate, and we will talk about probate and the reasons that you may want to avoid it later in the workshop.  The third goal is to direct the distribution of your assets after you die.  Does everyone have at least some idea of how you want your assets distributed when you die?  We will talk about how you can do just that.  I should add that the icons that you see after each goal above will be used throughout the workshop to show you which goals are being addressed by a given strategy.</a:t>
            </a:r>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5</a:t>
            </a:fld>
            <a:endParaRPr lang="en-US"/>
          </a:p>
        </p:txBody>
      </p:sp>
    </p:spTree>
    <p:extLst>
      <p:ext uri="{BB962C8B-B14F-4D97-AF65-F5344CB8AC3E}">
        <p14:creationId xmlns:p14="http://schemas.microsoft.com/office/powerpoint/2010/main" val="299110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today by looking at some famous people and how their lack of estate planning caused their heirs to pay.  (READ NAMES AND AMOUNTS LOST TO TAXES AND FEES).  As you can see, many people don’t focus on estate planning, and it’s their heirs that pay the price. </a:t>
            </a:r>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6</a:t>
            </a:fld>
            <a:endParaRPr lang="en-US"/>
          </a:p>
        </p:txBody>
      </p:sp>
    </p:spTree>
    <p:extLst>
      <p:ext uri="{BB962C8B-B14F-4D97-AF65-F5344CB8AC3E}">
        <p14:creationId xmlns:p14="http://schemas.microsoft.com/office/powerpoint/2010/main" val="130821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Times New Roman" pitchFamily="18" charset="0"/>
              </a:rPr>
              <a:t>Today we will discuss what Estate Planning is and why it is important. We will also discuss some of your goals and objectives and learn how to use basic estate planning strategies to work</a:t>
            </a:r>
            <a:r>
              <a:rPr lang="en-US" sz="1200" baseline="0" dirty="0">
                <a:cs typeface="Times New Roman" pitchFamily="18" charset="0"/>
              </a:rPr>
              <a:t> toward</a:t>
            </a:r>
            <a:r>
              <a:rPr lang="en-US" sz="1200" dirty="0">
                <a:cs typeface="Times New Roman" pitchFamily="18" charset="0"/>
              </a:rPr>
              <a:t> these goals.  We will also discuss in detail the elements of a good estate plan.</a:t>
            </a:r>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7</a:t>
            </a:fld>
            <a:endParaRPr lang="en-US"/>
          </a:p>
        </p:txBody>
      </p:sp>
    </p:spTree>
    <p:extLst>
      <p:ext uri="{BB962C8B-B14F-4D97-AF65-F5344CB8AC3E}">
        <p14:creationId xmlns:p14="http://schemas.microsoft.com/office/powerpoint/2010/main" val="3724522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1"/>
            <a:r>
              <a:rPr lang="en-US" dirty="0"/>
              <a:t>Let’s start with lifetime gifting.  As you can see here, all three icons are listed so this strategy can help you to address all three planning goals.  In 2018 you are able to transfer up to $15,000 gift tax-free to as many individuals as you wish, they don’t even have to be relatives.  We have already discussed the fact that transfers to your spouse have no limit, so we will focus this discussion on non-spouse beneficiaries.  One way to make a gift is to pay someone’s debt, such as their mortgage, car loan, student loan, credit card, etc.  If these gifts of debt payments are aggregated and fall under the $15,000 limit they will not be a taxable transfer.  There are two special exceptions to this rule - medical expenses and education.  As long as you pay someone’s medical or education expenses directly to the provider, there is no limit to your gift.  You can even give $15,000 in addition to paying the medical expense, as long as the medical expense is paid directly to the institution.  Similarly, there is no limit to what you can give to charitable organizations. In summary, lifetime gifting benefits you in many ways; it removes assets from your estate before death and therefore reduces taxes and expenses.  The major disadvantage to lifetime gifting  is that you no longer have the use of the money.  Let’s now look at your worksheets and answer question #3.  Check the yes box if you think that lifetime gifting is something that you would like to use as you get older.</a:t>
            </a:r>
          </a:p>
          <a:p>
            <a:pPr latinLnBrk="1"/>
            <a:endParaRPr lang="en-US" dirty="0"/>
          </a:p>
          <a:p>
            <a:pPr latinLnBrk="1"/>
            <a:r>
              <a:rPr lang="en-US" dirty="0"/>
              <a:t>NOTE TO PRESENTER:  The link at the bottom of the page will launch a worksheet to illustrate the power of lifetime gifting as a tool to reduce estate taxes.</a:t>
            </a:r>
          </a:p>
          <a:p>
            <a:pPr latinLnBrk="1"/>
            <a:endParaRPr lang="en-US" dirty="0"/>
          </a:p>
          <a:p>
            <a:pPr latinLnBrk="1"/>
            <a:r>
              <a:rPr lang="en-US" dirty="0"/>
              <a:t>Source:  https://www.fool.com/taxes/2017/10/25/2018-estate-tax-rates.aspx</a:t>
            </a:r>
          </a:p>
          <a:p>
            <a:pPr latinLnBrk="1"/>
            <a:endParaRPr lang="en-US" dirty="0"/>
          </a:p>
          <a:p>
            <a:pPr latinLnBrk="1"/>
            <a:endParaRPr lang="en-US" dirty="0"/>
          </a:p>
          <a:p>
            <a:pPr eaLnBrk="1" hangingPunct="1"/>
            <a:endParaRPr lang="en-US" dirty="0"/>
          </a:p>
          <a:p>
            <a:pPr latinLnBrk="1"/>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8</a:t>
            </a:fld>
            <a:endParaRPr lang="en-US"/>
          </a:p>
        </p:txBody>
      </p:sp>
    </p:spTree>
    <p:extLst>
      <p:ext uri="{BB962C8B-B14F-4D97-AF65-F5344CB8AC3E}">
        <p14:creationId xmlns:p14="http://schemas.microsoft.com/office/powerpoint/2010/main" val="158190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anyone here familiar with the Unified Credit?  It is a vehicle given to all of us to pass an amount of assets to our non-spouse beneficiaries during our lifetime and/or at death.  In 2018 the amount that we can transfer is $5,600,000 of assets without paying the estate tax.  Assets in excess of the $5,600,000 exemption amount are taxed at rates between 40% and 48%.  You may also be aware that there is an unlimited marital deduction available which means that during your lifetime (or at death) you can transfer an unlimited amount of assets to your spouse with no estate tax.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https://www.fool.com/taxes/2017/10/25/2018-estate-tax-rates.aspx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IN" dirty="0"/>
          </a:p>
        </p:txBody>
      </p:sp>
      <p:sp>
        <p:nvSpPr>
          <p:cNvPr id="4" name="Slide Number Placeholder 3"/>
          <p:cNvSpPr>
            <a:spLocks noGrp="1"/>
          </p:cNvSpPr>
          <p:nvPr>
            <p:ph type="sldNum" sz="quarter" idx="10"/>
          </p:nvPr>
        </p:nvSpPr>
        <p:spPr/>
        <p:txBody>
          <a:bodyPr/>
          <a:lstStyle/>
          <a:p>
            <a:fld id="{2F1A2F6C-F891-4CFD-BB71-420373020045}" type="slidenum">
              <a:rPr lang="en-US" smtClean="0"/>
              <a:t>9</a:t>
            </a:fld>
            <a:endParaRPr lang="en-US"/>
          </a:p>
        </p:txBody>
      </p:sp>
    </p:spTree>
    <p:extLst>
      <p:ext uri="{BB962C8B-B14F-4D97-AF65-F5344CB8AC3E}">
        <p14:creationId xmlns:p14="http://schemas.microsoft.com/office/powerpoint/2010/main" val="106987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Your estate is everything you own:  Your home and other real estate; business; checking and savings accounts; investments in stocks, bonds, mutual funds, savings bonds, annuities, etc.; retirement plans and IRAs; personal property such as furniture, vehicles, collectibles, etc.; the proceeds of life insurance owned by you, and any other assets you may own or have an interest in.  Individually owned assets are what you own or are titled in your name.  This includes personal property and individual accounts such as retirement plans, annuities, and life insurance.  Half of the property owned jointly with your spouse is generally included in your estate, subject to legal arrangements made prior to or during your marriage.  Assets owned jointly with a non-spouse owner may be completely includable in your estate unless you can show what the other joint owner(s) contributed.  One of the biggest surprises for most people is that life insurance proceeds owned by the decedent is includable in the person’s estate.  While insurance proceeds may be income tax-free, if the policy was owned by the deceased, it will be includable in the estate and subject to estate taxes.  Therefore, transferring ownership to someone else can keep it out of the insured’s estate.  The IRS will only allow it to escape estate taxes if the transfer was completed at least three years before the insured’s death.  We will discuss this in greater detail later in the workshop.  If you are the beneficiary of a trust, receive an annuity or pension, or give your home or other real estate to someone and retain the right to live there or enjoy it for your lifetime, you may need to include the value of your beneficial interest as part of your estate.</a:t>
            </a:r>
          </a:p>
          <a:p>
            <a:pPr eaLnBrk="1" hangingPunct="1"/>
            <a:endParaRPr lang="en-US" dirty="0"/>
          </a:p>
          <a:p>
            <a:pPr eaLnBrk="1" hangingPunct="1"/>
            <a:endParaRPr lang="en-US" dirty="0"/>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2F1A2F6C-F891-4CFD-BB71-420373020045}" type="slidenum">
              <a:rPr lang="en-US" smtClean="0"/>
              <a:t>10</a:t>
            </a:fld>
            <a:endParaRPr lang="en-US"/>
          </a:p>
        </p:txBody>
      </p:sp>
    </p:spTree>
    <p:extLst>
      <p:ext uri="{BB962C8B-B14F-4D97-AF65-F5344CB8AC3E}">
        <p14:creationId xmlns:p14="http://schemas.microsoft.com/office/powerpoint/2010/main" val="2651068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ront Cover Pa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52" r="4102" b="2261"/>
          <a:stretch/>
        </p:blipFill>
        <p:spPr>
          <a:xfrm>
            <a:off x="-398202" y="-27384"/>
            <a:ext cx="9593704" cy="6885384"/>
          </a:xfrm>
          <a:prstGeom prst="rect">
            <a:avLst/>
          </a:prstGeom>
        </p:spPr>
      </p:pic>
      <p:sp>
        <p:nvSpPr>
          <p:cNvPr id="9" name="Freeform: Shape 10">
            <a:extLst>
              <a:ext uri="{FF2B5EF4-FFF2-40B4-BE49-F238E27FC236}">
                <a16:creationId xmlns="" xmlns:a16="http://schemas.microsoft.com/office/drawing/2014/main" id="{11EA4C78-E241-4CD7-8ED3-D3F0D6866732}"/>
              </a:ext>
            </a:extLst>
          </p:cNvPr>
          <p:cNvSpPr/>
          <p:nvPr userDrawn="1"/>
        </p:nvSpPr>
        <p:spPr>
          <a:xfrm rot="2552730">
            <a:off x="1246847" y="2784609"/>
            <a:ext cx="2574907" cy="5141212"/>
          </a:xfrm>
          <a:custGeom>
            <a:avLst/>
            <a:gdLst>
              <a:gd name="connsiteX0" fmla="*/ 0 w 2574907"/>
              <a:gd name="connsiteY0" fmla="*/ 0 h 5141212"/>
              <a:gd name="connsiteX1" fmla="*/ 2574907 w 2574907"/>
              <a:gd name="connsiteY1" fmla="*/ 109720 h 5141212"/>
              <a:gd name="connsiteX2" fmla="*/ 2536916 w 2574907"/>
              <a:gd name="connsiteY2" fmla="*/ 3475397 h 5141212"/>
              <a:gd name="connsiteX3" fmla="*/ 721893 w 2574907"/>
              <a:gd name="connsiteY3" fmla="*/ 5141212 h 5141212"/>
              <a:gd name="connsiteX4" fmla="*/ 0 w 2574907"/>
              <a:gd name="connsiteY4" fmla="*/ 4354659 h 5141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907" h="5141212">
                <a:moveTo>
                  <a:pt x="0" y="0"/>
                </a:moveTo>
                <a:lnTo>
                  <a:pt x="2574907" y="109720"/>
                </a:lnTo>
                <a:lnTo>
                  <a:pt x="2536916" y="3475397"/>
                </a:lnTo>
                <a:lnTo>
                  <a:pt x="721893" y="5141212"/>
                </a:lnTo>
                <a:lnTo>
                  <a:pt x="0" y="4354659"/>
                </a:lnTo>
                <a:close/>
              </a:path>
            </a:pathLst>
          </a:cu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 xmlns:a16="http://schemas.microsoft.com/office/drawing/2014/main" id="{11EA4C78-E241-4CD7-8ED3-D3F0D6866732}"/>
              </a:ext>
            </a:extLst>
          </p:cNvPr>
          <p:cNvSpPr/>
          <p:nvPr userDrawn="1"/>
        </p:nvSpPr>
        <p:spPr>
          <a:xfrm rot="2552730">
            <a:off x="867399" y="2775941"/>
            <a:ext cx="2574907" cy="5141212"/>
          </a:xfrm>
          <a:custGeom>
            <a:avLst/>
            <a:gdLst>
              <a:gd name="connsiteX0" fmla="*/ 0 w 2574907"/>
              <a:gd name="connsiteY0" fmla="*/ 0 h 5141212"/>
              <a:gd name="connsiteX1" fmla="*/ 2574907 w 2574907"/>
              <a:gd name="connsiteY1" fmla="*/ 109720 h 5141212"/>
              <a:gd name="connsiteX2" fmla="*/ 2536916 w 2574907"/>
              <a:gd name="connsiteY2" fmla="*/ 3475397 h 5141212"/>
              <a:gd name="connsiteX3" fmla="*/ 721893 w 2574907"/>
              <a:gd name="connsiteY3" fmla="*/ 5141212 h 5141212"/>
              <a:gd name="connsiteX4" fmla="*/ 0 w 2574907"/>
              <a:gd name="connsiteY4" fmla="*/ 4354659 h 5141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907" h="5141212">
                <a:moveTo>
                  <a:pt x="0" y="0"/>
                </a:moveTo>
                <a:lnTo>
                  <a:pt x="2574907" y="109720"/>
                </a:lnTo>
                <a:lnTo>
                  <a:pt x="2536916" y="3475397"/>
                </a:lnTo>
                <a:lnTo>
                  <a:pt x="721893" y="5141212"/>
                </a:lnTo>
                <a:lnTo>
                  <a:pt x="0" y="4354659"/>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p:cNvSpPr>
            <a:spLocks noGrp="1"/>
          </p:cNvSpPr>
          <p:nvPr>
            <p:ph type="subTitle" idx="1" hasCustomPrompt="1"/>
          </p:nvPr>
        </p:nvSpPr>
        <p:spPr>
          <a:xfrm>
            <a:off x="842235" y="4980405"/>
            <a:ext cx="2832562" cy="732284"/>
          </a:xfrm>
        </p:spPr>
        <p:txBody>
          <a:bodyPr>
            <a:normAutofit/>
          </a:bodyPr>
          <a:lstStyle>
            <a:lvl1pPr marL="0" indent="0" algn="l">
              <a:buNone/>
              <a:defRPr sz="1800" baseline="0">
                <a:solidFill>
                  <a:schemeClr val="bg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Name</a:t>
            </a:r>
          </a:p>
        </p:txBody>
      </p:sp>
      <p:pic>
        <p:nvPicPr>
          <p:cNvPr id="5" name="Picture 4" descr="A picture containing book, text&#10;&#10;Description generated with very high confidence">
            <a:extLst>
              <a:ext uri="{FF2B5EF4-FFF2-40B4-BE49-F238E27FC236}">
                <a16:creationId xmlns="" xmlns:a16="http://schemas.microsoft.com/office/drawing/2014/main" id="{0ECFB128-C65A-4C79-B567-35B9D817E1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929" y="6117178"/>
            <a:ext cx="743743" cy="740822"/>
          </a:xfrm>
          <a:prstGeom prst="rect">
            <a:avLst/>
          </a:prstGeom>
        </p:spPr>
      </p:pic>
      <p:pic>
        <p:nvPicPr>
          <p:cNvPr id="7" name="Picture 6"/>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24711"/>
          <a:stretch/>
        </p:blipFill>
        <p:spPr>
          <a:xfrm>
            <a:off x="877652" y="838199"/>
            <a:ext cx="2554400" cy="1428925"/>
          </a:xfrm>
          <a:prstGeom prst="rect">
            <a:avLst/>
          </a:prstGeom>
        </p:spPr>
      </p:pic>
      <p:sp>
        <p:nvSpPr>
          <p:cNvPr id="4" name="TextBox 3"/>
          <p:cNvSpPr txBox="1"/>
          <p:nvPr userDrawn="1"/>
        </p:nvSpPr>
        <p:spPr>
          <a:xfrm>
            <a:off x="255929" y="6412468"/>
            <a:ext cx="3142400" cy="369332"/>
          </a:xfrm>
          <a:prstGeom prst="rect">
            <a:avLst/>
          </a:prstGeom>
          <a:noFill/>
        </p:spPr>
        <p:txBody>
          <a:bodyPr wrap="square" rtlCol="0">
            <a:spAutoFit/>
          </a:bodyPr>
          <a:lstStyle/>
          <a:p>
            <a:pPr algn="l"/>
            <a:r>
              <a:rPr lang="en-US" i="1" dirty="0" smtClean="0">
                <a:solidFill>
                  <a:schemeClr val="bg1"/>
                </a:solidFill>
                <a:latin typeface="Calibri" panose="020F0502020204030204" pitchFamily="34" charset="0"/>
              </a:rPr>
              <a:t>In partnership with</a:t>
            </a:r>
            <a:endParaRPr lang="en-US" i="1" dirty="0">
              <a:solidFill>
                <a:schemeClr val="bg1"/>
              </a:solidFill>
              <a:latin typeface="Calibri" panose="020F0502020204030204" pitchFamily="34" charset="0"/>
            </a:endParaRPr>
          </a:p>
        </p:txBody>
      </p:sp>
      <p:sp>
        <p:nvSpPr>
          <p:cNvPr id="2" name="Title 1"/>
          <p:cNvSpPr>
            <a:spLocks noGrp="1"/>
          </p:cNvSpPr>
          <p:nvPr>
            <p:ph type="ctrTitle" hasCustomPrompt="1"/>
          </p:nvPr>
        </p:nvSpPr>
        <p:spPr>
          <a:xfrm>
            <a:off x="1676400" y="3733800"/>
            <a:ext cx="2776736" cy="1118344"/>
          </a:xfrm>
        </p:spPr>
        <p:txBody>
          <a:bodyPr anchor="b">
            <a:normAutofit/>
          </a:bodyPr>
          <a:lstStyle>
            <a:lvl1pPr algn="l">
              <a:defRPr sz="3600" b="1">
                <a:solidFill>
                  <a:schemeClr val="bg1"/>
                </a:solidFill>
                <a:latin typeface="Calibri" panose="020F0502020204030204" pitchFamily="34" charset="0"/>
              </a:defRPr>
            </a:lvl1pPr>
          </a:lstStyle>
          <a:p>
            <a:r>
              <a:rPr lang="en-US" dirty="0"/>
              <a:t>Title</a:t>
            </a:r>
          </a:p>
        </p:txBody>
      </p:sp>
    </p:spTree>
    <p:extLst>
      <p:ext uri="{BB962C8B-B14F-4D97-AF65-F5344CB8AC3E}">
        <p14:creationId xmlns:p14="http://schemas.microsoft.com/office/powerpoint/2010/main" val="1210327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image - 4">
    <p:spTree>
      <p:nvGrpSpPr>
        <p:cNvPr id="1" name=""/>
        <p:cNvGrpSpPr/>
        <p:nvPr/>
      </p:nvGrpSpPr>
      <p:grpSpPr>
        <a:xfrm>
          <a:off x="0" y="0"/>
          <a:ext cx="0" cy="0"/>
          <a:chOff x="0" y="0"/>
          <a:chExt cx="0" cy="0"/>
        </a:xfrm>
      </p:grpSpPr>
      <p:sp>
        <p:nvSpPr>
          <p:cNvPr id="16" name="Picture Placeholder 15">
            <a:extLst>
              <a:ext uri="{FF2B5EF4-FFF2-40B4-BE49-F238E27FC236}">
                <a16:creationId xmlns="" xmlns:a16="http://schemas.microsoft.com/office/drawing/2014/main" id="{64FD6539-987D-4F1A-9729-0D936738CA0E}"/>
              </a:ext>
            </a:extLst>
          </p:cNvPr>
          <p:cNvSpPr>
            <a:spLocks noGrp="1"/>
          </p:cNvSpPr>
          <p:nvPr>
            <p:ph type="pic" sz="quarter" idx="13"/>
          </p:nvPr>
        </p:nvSpPr>
        <p:spPr>
          <a:xfrm>
            <a:off x="4423120" y="2060848"/>
            <a:ext cx="4392488" cy="3804737"/>
          </a:xfrm>
          <a:custGeom>
            <a:avLst/>
            <a:gdLst>
              <a:gd name="connsiteX0" fmla="*/ 634136 w 4392488"/>
              <a:gd name="connsiteY0" fmla="*/ 0 h 3804737"/>
              <a:gd name="connsiteX1" fmla="*/ 4392488 w 4392488"/>
              <a:gd name="connsiteY1" fmla="*/ 0 h 3804737"/>
              <a:gd name="connsiteX2" fmla="*/ 4392488 w 4392488"/>
              <a:gd name="connsiteY2" fmla="*/ 3170601 h 3804737"/>
              <a:gd name="connsiteX3" fmla="*/ 3758352 w 4392488"/>
              <a:gd name="connsiteY3" fmla="*/ 3804737 h 3804737"/>
              <a:gd name="connsiteX4" fmla="*/ 0 w 4392488"/>
              <a:gd name="connsiteY4" fmla="*/ 3804737 h 3804737"/>
              <a:gd name="connsiteX5" fmla="*/ 0 w 4392488"/>
              <a:gd name="connsiteY5" fmla="*/ 634136 h 3804737"/>
              <a:gd name="connsiteX6" fmla="*/ 634136 w 4392488"/>
              <a:gd name="connsiteY6" fmla="*/ 0 h 38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2488" h="3804737">
                <a:moveTo>
                  <a:pt x="634136" y="0"/>
                </a:moveTo>
                <a:lnTo>
                  <a:pt x="4392488" y="0"/>
                </a:lnTo>
                <a:lnTo>
                  <a:pt x="4392488" y="3170601"/>
                </a:lnTo>
                <a:cubicBezTo>
                  <a:pt x="4392488" y="3520825"/>
                  <a:pt x="4108576" y="3804737"/>
                  <a:pt x="3758352" y="3804737"/>
                </a:cubicBezTo>
                <a:lnTo>
                  <a:pt x="0" y="3804737"/>
                </a:lnTo>
                <a:lnTo>
                  <a:pt x="0" y="634136"/>
                </a:lnTo>
                <a:cubicBezTo>
                  <a:pt x="0" y="283912"/>
                  <a:pt x="283912" y="0"/>
                  <a:pt x="634136" y="0"/>
                </a:cubicBezTo>
                <a:close/>
              </a:path>
            </a:pathLst>
          </a:custGeom>
          <a:solidFill>
            <a:schemeClr val="accent3">
              <a:lumMod val="20000"/>
              <a:lumOff val="80000"/>
            </a:schemeClr>
          </a:solidFill>
          <a:ln w="101600">
            <a:noFill/>
          </a:ln>
          <a:effectLst>
            <a:outerShdw blurRad="63500" sx="102000" sy="102000" algn="ctr" rotWithShape="0">
              <a:prstClr val="black">
                <a:alpha val="40000"/>
              </a:prstClr>
            </a:outerShdw>
          </a:effectLst>
        </p:spPr>
        <p:txBody>
          <a:bodyPr wrap="square">
            <a:noAutofit/>
          </a:bodyPr>
          <a:lstStyle>
            <a:lvl1pPr marL="0" indent="0">
              <a:buNone/>
              <a:defRPr sz="1800"/>
            </a:lvl1pPr>
          </a:lstStyle>
          <a:p>
            <a:endParaRPr lang="en-IN" dirty="0"/>
          </a:p>
        </p:txBody>
      </p:sp>
      <p:sp>
        <p:nvSpPr>
          <p:cNvPr id="2" name="Title 1"/>
          <p:cNvSpPr>
            <a:spLocks noGrp="1"/>
          </p:cNvSpPr>
          <p:nvPr>
            <p:ph type="title" hasCustomPrompt="1"/>
          </p:nvPr>
        </p:nvSpPr>
        <p:spPr>
          <a:xfrm>
            <a:off x="606388" y="128345"/>
            <a:ext cx="7931224" cy="922114"/>
          </a:xfrm>
        </p:spPr>
        <p:txBody>
          <a:bodyPr anchor="b">
            <a:normAutofit/>
          </a:bodyPr>
          <a:lstStyle>
            <a:lvl1pPr algn="l">
              <a:defRPr sz="4000" b="1">
                <a:solidFill>
                  <a:schemeClr val="bg1"/>
                </a:solidFill>
                <a:latin typeface="+mj-lt"/>
              </a:defRPr>
            </a:lvl1pPr>
          </a:lstStyle>
          <a:p>
            <a:r>
              <a:rPr lang="en-US" dirty="0"/>
              <a:t>Title Here</a:t>
            </a:r>
          </a:p>
        </p:txBody>
      </p:sp>
      <p:pic>
        <p:nvPicPr>
          <p:cNvPr id="14" name="Picture 13" descr="A picture containing book, text&#10;&#10;Description generated with very high confidence">
            <a:extLst>
              <a:ext uri="{FF2B5EF4-FFF2-40B4-BE49-F238E27FC236}">
                <a16:creationId xmlns="" xmlns:a16="http://schemas.microsoft.com/office/drawing/2014/main" id="{18CD917E-ADF0-4523-99E3-3CF5374D6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60" y="6298359"/>
            <a:ext cx="485347" cy="483441"/>
          </a:xfrm>
          <a:prstGeom prst="rect">
            <a:avLst/>
          </a:prstGeom>
        </p:spPr>
      </p:pic>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2540696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 - 5">
    <p:spTree>
      <p:nvGrpSpPr>
        <p:cNvPr id="1" name=""/>
        <p:cNvGrpSpPr/>
        <p:nvPr/>
      </p:nvGrpSpPr>
      <p:grpSpPr>
        <a:xfrm>
          <a:off x="0" y="0"/>
          <a:ext cx="0" cy="0"/>
          <a:chOff x="0" y="0"/>
          <a:chExt cx="0" cy="0"/>
        </a:xfrm>
      </p:grpSpPr>
      <p:sp>
        <p:nvSpPr>
          <p:cNvPr id="23" name="Picture Placeholder 22">
            <a:extLst>
              <a:ext uri="{FF2B5EF4-FFF2-40B4-BE49-F238E27FC236}">
                <a16:creationId xmlns="" xmlns:a16="http://schemas.microsoft.com/office/drawing/2014/main" id="{1A00A600-46AC-4669-9B67-A892BEAA4A88}"/>
              </a:ext>
            </a:extLst>
          </p:cNvPr>
          <p:cNvSpPr>
            <a:spLocks noGrp="1"/>
          </p:cNvSpPr>
          <p:nvPr>
            <p:ph type="pic" sz="quarter" idx="17"/>
          </p:nvPr>
        </p:nvSpPr>
        <p:spPr>
          <a:xfrm>
            <a:off x="7092280" y="2289483"/>
            <a:ext cx="1733164" cy="1501252"/>
          </a:xfrm>
          <a:custGeom>
            <a:avLst/>
            <a:gdLst>
              <a:gd name="connsiteX0" fmla="*/ 0 w 1733164"/>
              <a:gd name="connsiteY0" fmla="*/ 0 h 1501252"/>
              <a:gd name="connsiteX1" fmla="*/ 1482950 w 1733164"/>
              <a:gd name="connsiteY1" fmla="*/ 0 h 1501252"/>
              <a:gd name="connsiteX2" fmla="*/ 1733164 w 1733164"/>
              <a:gd name="connsiteY2" fmla="*/ 250214 h 1501252"/>
              <a:gd name="connsiteX3" fmla="*/ 1733164 w 1733164"/>
              <a:gd name="connsiteY3" fmla="*/ 1501252 h 1501252"/>
              <a:gd name="connsiteX4" fmla="*/ 250214 w 1733164"/>
              <a:gd name="connsiteY4" fmla="*/ 1501252 h 1501252"/>
              <a:gd name="connsiteX5" fmla="*/ 0 w 1733164"/>
              <a:gd name="connsiteY5" fmla="*/ 1251038 h 15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164" h="1501252">
                <a:moveTo>
                  <a:pt x="0" y="0"/>
                </a:moveTo>
                <a:lnTo>
                  <a:pt x="1482950" y="0"/>
                </a:lnTo>
                <a:cubicBezTo>
                  <a:pt x="1621140" y="0"/>
                  <a:pt x="1733164" y="112025"/>
                  <a:pt x="1733164" y="250214"/>
                </a:cubicBezTo>
                <a:lnTo>
                  <a:pt x="1733164" y="1501252"/>
                </a:lnTo>
                <a:lnTo>
                  <a:pt x="250214" y="1501252"/>
                </a:lnTo>
                <a:cubicBezTo>
                  <a:pt x="112025" y="1501252"/>
                  <a:pt x="0" y="1389228"/>
                  <a:pt x="0" y="1251038"/>
                </a:cubicBezTo>
                <a:close/>
              </a:path>
            </a:pathLst>
          </a:custGeom>
          <a:ln w="50800">
            <a:solidFill>
              <a:schemeClr val="bg1"/>
            </a:solidFill>
          </a:ln>
          <a:effectLst>
            <a:outerShdw blurRad="63500" sx="102000" sy="102000" algn="ctr" rotWithShape="0">
              <a:prstClr val="black">
                <a:alpha val="40000"/>
              </a:prstClr>
            </a:outerShdw>
          </a:effectLst>
        </p:spPr>
        <p:txBody>
          <a:bodyPr wrap="square">
            <a:noAutofit/>
          </a:bodyPr>
          <a:lstStyle>
            <a:lvl1pPr marL="0" indent="0">
              <a:buFontTx/>
              <a:buNone/>
              <a:defRPr sz="1400"/>
            </a:lvl1pPr>
          </a:lstStyle>
          <a:p>
            <a:endParaRPr lang="en-IN" dirty="0"/>
          </a:p>
        </p:txBody>
      </p:sp>
      <p:sp>
        <p:nvSpPr>
          <p:cNvPr id="22" name="Picture Placeholder 21">
            <a:extLst>
              <a:ext uri="{FF2B5EF4-FFF2-40B4-BE49-F238E27FC236}">
                <a16:creationId xmlns="" xmlns:a16="http://schemas.microsoft.com/office/drawing/2014/main" id="{EBB60F6B-4996-421D-B1B2-36097D573A29}"/>
              </a:ext>
            </a:extLst>
          </p:cNvPr>
          <p:cNvSpPr>
            <a:spLocks noGrp="1"/>
          </p:cNvSpPr>
          <p:nvPr>
            <p:ph type="pic" sz="quarter" idx="19"/>
          </p:nvPr>
        </p:nvSpPr>
        <p:spPr>
          <a:xfrm>
            <a:off x="7092280" y="4100599"/>
            <a:ext cx="1733164" cy="1501252"/>
          </a:xfrm>
          <a:custGeom>
            <a:avLst/>
            <a:gdLst>
              <a:gd name="connsiteX0" fmla="*/ 250214 w 1733164"/>
              <a:gd name="connsiteY0" fmla="*/ 0 h 1501252"/>
              <a:gd name="connsiteX1" fmla="*/ 1733164 w 1733164"/>
              <a:gd name="connsiteY1" fmla="*/ 0 h 1501252"/>
              <a:gd name="connsiteX2" fmla="*/ 1733164 w 1733164"/>
              <a:gd name="connsiteY2" fmla="*/ 1251038 h 1501252"/>
              <a:gd name="connsiteX3" fmla="*/ 1482950 w 1733164"/>
              <a:gd name="connsiteY3" fmla="*/ 1501252 h 1501252"/>
              <a:gd name="connsiteX4" fmla="*/ 0 w 1733164"/>
              <a:gd name="connsiteY4" fmla="*/ 1501252 h 1501252"/>
              <a:gd name="connsiteX5" fmla="*/ 0 w 1733164"/>
              <a:gd name="connsiteY5" fmla="*/ 250214 h 1501252"/>
              <a:gd name="connsiteX6" fmla="*/ 250214 w 1733164"/>
              <a:gd name="connsiteY6" fmla="*/ 0 h 15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164" h="1501252">
                <a:moveTo>
                  <a:pt x="250214" y="0"/>
                </a:moveTo>
                <a:lnTo>
                  <a:pt x="1733164" y="0"/>
                </a:lnTo>
                <a:lnTo>
                  <a:pt x="1733164" y="1251038"/>
                </a:lnTo>
                <a:cubicBezTo>
                  <a:pt x="1733164" y="1389228"/>
                  <a:pt x="1621140" y="1501252"/>
                  <a:pt x="1482950" y="1501252"/>
                </a:cubicBezTo>
                <a:lnTo>
                  <a:pt x="0" y="1501252"/>
                </a:lnTo>
                <a:lnTo>
                  <a:pt x="0" y="250214"/>
                </a:lnTo>
                <a:cubicBezTo>
                  <a:pt x="0" y="112025"/>
                  <a:pt x="112025" y="0"/>
                  <a:pt x="250214" y="0"/>
                </a:cubicBezTo>
                <a:close/>
              </a:path>
            </a:pathLst>
          </a:custGeom>
          <a:ln w="50800">
            <a:solidFill>
              <a:schemeClr val="bg1"/>
            </a:solidFill>
          </a:ln>
          <a:effectLst>
            <a:outerShdw blurRad="63500" sx="102000" sy="102000" algn="ctr" rotWithShape="0">
              <a:prstClr val="black">
                <a:alpha val="40000"/>
              </a:prstClr>
            </a:outerShdw>
          </a:effectLst>
        </p:spPr>
        <p:txBody>
          <a:bodyPr wrap="square">
            <a:noAutofit/>
          </a:bodyPr>
          <a:lstStyle>
            <a:lvl1pPr marL="0" indent="0">
              <a:buFontTx/>
              <a:buNone/>
              <a:defRPr sz="1600"/>
            </a:lvl1pPr>
          </a:lstStyle>
          <a:p>
            <a:endParaRPr lang="en-IN" dirty="0"/>
          </a:p>
        </p:txBody>
      </p:sp>
      <p:sp>
        <p:nvSpPr>
          <p:cNvPr id="16" name="Picture Placeholder 15">
            <a:extLst>
              <a:ext uri="{FF2B5EF4-FFF2-40B4-BE49-F238E27FC236}">
                <a16:creationId xmlns="" xmlns:a16="http://schemas.microsoft.com/office/drawing/2014/main" id="{64FD6539-987D-4F1A-9729-0D936738CA0E}"/>
              </a:ext>
            </a:extLst>
          </p:cNvPr>
          <p:cNvSpPr>
            <a:spLocks noGrp="1"/>
          </p:cNvSpPr>
          <p:nvPr>
            <p:ph type="pic" sz="quarter" idx="13"/>
          </p:nvPr>
        </p:nvSpPr>
        <p:spPr>
          <a:xfrm>
            <a:off x="5081028" y="2289483"/>
            <a:ext cx="1733164" cy="1501252"/>
          </a:xfrm>
          <a:custGeom>
            <a:avLst/>
            <a:gdLst>
              <a:gd name="connsiteX0" fmla="*/ 634136 w 4392488"/>
              <a:gd name="connsiteY0" fmla="*/ 0 h 3804737"/>
              <a:gd name="connsiteX1" fmla="*/ 4392488 w 4392488"/>
              <a:gd name="connsiteY1" fmla="*/ 0 h 3804737"/>
              <a:gd name="connsiteX2" fmla="*/ 4392488 w 4392488"/>
              <a:gd name="connsiteY2" fmla="*/ 3170601 h 3804737"/>
              <a:gd name="connsiteX3" fmla="*/ 3758352 w 4392488"/>
              <a:gd name="connsiteY3" fmla="*/ 3804737 h 3804737"/>
              <a:gd name="connsiteX4" fmla="*/ 0 w 4392488"/>
              <a:gd name="connsiteY4" fmla="*/ 3804737 h 3804737"/>
              <a:gd name="connsiteX5" fmla="*/ 0 w 4392488"/>
              <a:gd name="connsiteY5" fmla="*/ 634136 h 3804737"/>
              <a:gd name="connsiteX6" fmla="*/ 634136 w 4392488"/>
              <a:gd name="connsiteY6" fmla="*/ 0 h 38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2488" h="3804737">
                <a:moveTo>
                  <a:pt x="634136" y="0"/>
                </a:moveTo>
                <a:lnTo>
                  <a:pt x="4392488" y="0"/>
                </a:lnTo>
                <a:lnTo>
                  <a:pt x="4392488" y="3170601"/>
                </a:lnTo>
                <a:cubicBezTo>
                  <a:pt x="4392488" y="3520825"/>
                  <a:pt x="4108576" y="3804737"/>
                  <a:pt x="3758352" y="3804737"/>
                </a:cubicBezTo>
                <a:lnTo>
                  <a:pt x="0" y="3804737"/>
                </a:lnTo>
                <a:lnTo>
                  <a:pt x="0" y="634136"/>
                </a:lnTo>
                <a:cubicBezTo>
                  <a:pt x="0" y="283912"/>
                  <a:pt x="283912" y="0"/>
                  <a:pt x="634136" y="0"/>
                </a:cubicBezTo>
                <a:close/>
              </a:path>
            </a:pathLst>
          </a:custGeom>
          <a:ln w="50800">
            <a:solidFill>
              <a:schemeClr val="bg1"/>
            </a:solidFill>
          </a:ln>
          <a:effectLst>
            <a:outerShdw blurRad="63500" sx="102000" sy="102000" algn="ctr" rotWithShape="0">
              <a:prstClr val="black">
                <a:alpha val="40000"/>
              </a:prstClr>
            </a:outerShdw>
          </a:effectLst>
        </p:spPr>
        <p:txBody>
          <a:bodyPr wrap="square">
            <a:noAutofit/>
          </a:bodyPr>
          <a:lstStyle>
            <a:lvl1pPr marL="0" indent="0">
              <a:buNone/>
              <a:defRPr sz="1800"/>
            </a:lvl1pPr>
          </a:lstStyle>
          <a:p>
            <a:endParaRPr lang="en-IN" dirty="0"/>
          </a:p>
        </p:txBody>
      </p:sp>
      <p:sp>
        <p:nvSpPr>
          <p:cNvPr id="2" name="Title 1"/>
          <p:cNvSpPr>
            <a:spLocks noGrp="1"/>
          </p:cNvSpPr>
          <p:nvPr>
            <p:ph type="title" hasCustomPrompt="1"/>
          </p:nvPr>
        </p:nvSpPr>
        <p:spPr>
          <a:xfrm>
            <a:off x="533400" y="381000"/>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21" name="Picture Placeholder 20">
            <a:extLst>
              <a:ext uri="{FF2B5EF4-FFF2-40B4-BE49-F238E27FC236}">
                <a16:creationId xmlns="" xmlns:a16="http://schemas.microsoft.com/office/drawing/2014/main" id="{66CD6B15-F30D-40B1-A92E-E17785EA4ED0}"/>
              </a:ext>
            </a:extLst>
          </p:cNvPr>
          <p:cNvSpPr>
            <a:spLocks noGrp="1"/>
          </p:cNvSpPr>
          <p:nvPr>
            <p:ph type="pic" sz="quarter" idx="18"/>
          </p:nvPr>
        </p:nvSpPr>
        <p:spPr>
          <a:xfrm>
            <a:off x="5081028" y="4100599"/>
            <a:ext cx="1733164" cy="1501252"/>
          </a:xfrm>
          <a:custGeom>
            <a:avLst/>
            <a:gdLst>
              <a:gd name="connsiteX0" fmla="*/ 0 w 1733164"/>
              <a:gd name="connsiteY0" fmla="*/ 0 h 1501252"/>
              <a:gd name="connsiteX1" fmla="*/ 1482950 w 1733164"/>
              <a:gd name="connsiteY1" fmla="*/ 0 h 1501252"/>
              <a:gd name="connsiteX2" fmla="*/ 1733164 w 1733164"/>
              <a:gd name="connsiteY2" fmla="*/ 250214 h 1501252"/>
              <a:gd name="connsiteX3" fmla="*/ 1733164 w 1733164"/>
              <a:gd name="connsiteY3" fmla="*/ 1501252 h 1501252"/>
              <a:gd name="connsiteX4" fmla="*/ 250214 w 1733164"/>
              <a:gd name="connsiteY4" fmla="*/ 1501252 h 1501252"/>
              <a:gd name="connsiteX5" fmla="*/ 0 w 1733164"/>
              <a:gd name="connsiteY5" fmla="*/ 1251038 h 150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164" h="1501252">
                <a:moveTo>
                  <a:pt x="0" y="0"/>
                </a:moveTo>
                <a:lnTo>
                  <a:pt x="1482950" y="0"/>
                </a:lnTo>
                <a:cubicBezTo>
                  <a:pt x="1621140" y="0"/>
                  <a:pt x="1733164" y="112025"/>
                  <a:pt x="1733164" y="250214"/>
                </a:cubicBezTo>
                <a:lnTo>
                  <a:pt x="1733164" y="1501252"/>
                </a:lnTo>
                <a:lnTo>
                  <a:pt x="250214" y="1501252"/>
                </a:lnTo>
                <a:cubicBezTo>
                  <a:pt x="112025" y="1501252"/>
                  <a:pt x="0" y="1389228"/>
                  <a:pt x="0" y="1251038"/>
                </a:cubicBezTo>
                <a:close/>
              </a:path>
            </a:pathLst>
          </a:custGeom>
          <a:ln w="50800">
            <a:solidFill>
              <a:schemeClr val="bg1"/>
            </a:solidFill>
          </a:ln>
          <a:effectLst>
            <a:outerShdw blurRad="63500" sx="102000" sy="102000" algn="ctr" rotWithShape="0">
              <a:prstClr val="black">
                <a:alpha val="40000"/>
              </a:prstClr>
            </a:outerShdw>
          </a:effectLst>
        </p:spPr>
        <p:txBody>
          <a:bodyPr wrap="square">
            <a:noAutofit/>
          </a:bodyPr>
          <a:lstStyle>
            <a:lvl1pPr marL="0" indent="0">
              <a:buFontTx/>
              <a:buNone/>
              <a:defRPr sz="1600"/>
            </a:lvl1pPr>
          </a:lstStyle>
          <a:p>
            <a:endParaRPr lang="en-IN" dirty="0"/>
          </a:p>
        </p:txBody>
      </p:sp>
      <p:sp>
        <p:nvSpPr>
          <p:cNvPr id="18"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2857595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Subtitle">
    <p:spTree>
      <p:nvGrpSpPr>
        <p:cNvPr id="1" name=""/>
        <p:cNvGrpSpPr/>
        <p:nvPr/>
      </p:nvGrpSpPr>
      <p:grpSpPr>
        <a:xfrm>
          <a:off x="0" y="0"/>
          <a:ext cx="0" cy="0"/>
          <a:chOff x="0" y="0"/>
          <a:chExt cx="0" cy="0"/>
        </a:xfrm>
      </p:grpSpPr>
      <p:cxnSp>
        <p:nvCxnSpPr>
          <p:cNvPr id="12" name="Straight Connector 11"/>
          <p:cNvCxnSpPr/>
          <p:nvPr userDrawn="1"/>
        </p:nvCxnSpPr>
        <p:spPr>
          <a:xfrm>
            <a:off x="683568" y="1050459"/>
            <a:ext cx="6840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6388" y="128345"/>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14" name="Text Placeholder 2">
            <a:extLst>
              <a:ext uri="{FF2B5EF4-FFF2-40B4-BE49-F238E27FC236}">
                <a16:creationId xmlns="" xmlns:a16="http://schemas.microsoft.com/office/drawing/2014/main" id="{DF46E0EC-7B3E-4C5B-9109-00A5FEB953B8}"/>
              </a:ext>
            </a:extLst>
          </p:cNvPr>
          <p:cNvSpPr>
            <a:spLocks noGrp="1"/>
          </p:cNvSpPr>
          <p:nvPr>
            <p:ph type="body" idx="1" hasCustomPrompt="1"/>
          </p:nvPr>
        </p:nvSpPr>
        <p:spPr>
          <a:xfrm>
            <a:off x="606387" y="1050459"/>
            <a:ext cx="7920881" cy="720081"/>
          </a:xfrm>
        </p:spPr>
        <p:txBody>
          <a:bodyPr anchor="t">
            <a:normAutofit/>
          </a:bodyPr>
          <a:lstStyle>
            <a:lvl1pPr marL="0" indent="0" algn="l">
              <a:buNone/>
              <a:defRPr sz="16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Subtitle Here</a:t>
            </a:r>
          </a:p>
        </p:txBody>
      </p:sp>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884812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xt Step">
    <p:spTree>
      <p:nvGrpSpPr>
        <p:cNvPr id="1" name=""/>
        <p:cNvGrpSpPr/>
        <p:nvPr/>
      </p:nvGrpSpPr>
      <p:grpSpPr>
        <a:xfrm>
          <a:off x="0" y="0"/>
          <a:ext cx="0" cy="0"/>
          <a:chOff x="0" y="0"/>
          <a:chExt cx="0" cy="0"/>
        </a:xfrm>
      </p:grpSpPr>
      <p:sp>
        <p:nvSpPr>
          <p:cNvPr id="13" name="Rectangle 12"/>
          <p:cNvSpPr/>
          <p:nvPr userDrawn="1"/>
        </p:nvSpPr>
        <p:spPr>
          <a:xfrm flipH="1">
            <a:off x="611560" y="-13319"/>
            <a:ext cx="2680244" cy="2674916"/>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p:cNvCxnSpPr/>
          <p:nvPr userDrawn="1"/>
        </p:nvCxnSpPr>
        <p:spPr>
          <a:xfrm>
            <a:off x="4499992" y="2060848"/>
            <a:ext cx="4644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2"/>
          <p:cNvSpPr>
            <a:spLocks noGrp="1"/>
          </p:cNvSpPr>
          <p:nvPr>
            <p:ph type="body" idx="24" hasCustomPrompt="1"/>
          </p:nvPr>
        </p:nvSpPr>
        <p:spPr>
          <a:xfrm>
            <a:off x="3883901" y="1797758"/>
            <a:ext cx="5112568" cy="526180"/>
          </a:xfrm>
        </p:spPr>
        <p:txBody>
          <a:bodyPr anchor="t" anchorCtr="0">
            <a:noAutofit/>
          </a:bodyPr>
          <a:lstStyle>
            <a:lvl1pPr marL="285750" indent="-285750" algn="l">
              <a:lnSpc>
                <a:spcPct val="100000"/>
              </a:lnSpc>
              <a:buFont typeface="Wingdings" panose="05000000000000000000" pitchFamily="2" charset="2"/>
              <a:buChar char="§"/>
              <a:defRPr sz="2000" b="0" baseline="0">
                <a:solidFill>
                  <a:schemeClr val="tx1">
                    <a:lumMod val="5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5" name="Text Placeholder 2"/>
          <p:cNvSpPr>
            <a:spLocks noGrp="1"/>
          </p:cNvSpPr>
          <p:nvPr>
            <p:ph type="body" idx="25" hasCustomPrompt="1"/>
          </p:nvPr>
        </p:nvSpPr>
        <p:spPr>
          <a:xfrm>
            <a:off x="611560" y="0"/>
            <a:ext cx="2680244" cy="2635353"/>
          </a:xfrm>
        </p:spPr>
        <p:txBody>
          <a:bodyPr anchor="ctr">
            <a:noAutofit/>
          </a:bodyPr>
          <a:lstStyle>
            <a:lvl1pPr marL="0" indent="0" algn="ctr">
              <a:buNone/>
              <a:defRPr sz="4800" b="1">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11" name="Picture Placeholder 2">
            <a:extLst>
              <a:ext uri="{FF2B5EF4-FFF2-40B4-BE49-F238E27FC236}">
                <a16:creationId xmlns="" xmlns:a16="http://schemas.microsoft.com/office/drawing/2014/main" id="{DB62AA0B-E244-40B7-9341-B1C8DEC7F3E0}"/>
              </a:ext>
            </a:extLst>
          </p:cNvPr>
          <p:cNvSpPr>
            <a:spLocks noGrp="1"/>
          </p:cNvSpPr>
          <p:nvPr>
            <p:ph type="pic" idx="17"/>
          </p:nvPr>
        </p:nvSpPr>
        <p:spPr>
          <a:xfrm>
            <a:off x="611560" y="2828260"/>
            <a:ext cx="2680244" cy="3193028"/>
          </a:xfrm>
        </p:spPr>
        <p:txBody>
          <a:bodyPr>
            <a:normAutofit/>
          </a:bodyPr>
          <a:lstStyle>
            <a:lvl1pPr marL="0" indent="0" algn="ctr">
              <a:buNone/>
              <a:defRPr sz="1200" b="0">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2900542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Cover - 01">
    <p:spTree>
      <p:nvGrpSpPr>
        <p:cNvPr id="1" name=""/>
        <p:cNvGrpSpPr/>
        <p:nvPr/>
      </p:nvGrpSpPr>
      <p:grpSpPr>
        <a:xfrm>
          <a:off x="0" y="0"/>
          <a:ext cx="0" cy="0"/>
          <a:chOff x="0" y="0"/>
          <a:chExt cx="0" cy="0"/>
        </a:xfrm>
      </p:grpSpPr>
      <p:sp>
        <p:nvSpPr>
          <p:cNvPr id="13" name="Rectangle 12"/>
          <p:cNvSpPr/>
          <p:nvPr userDrawn="1"/>
        </p:nvSpPr>
        <p:spPr>
          <a:xfrm flipH="1">
            <a:off x="611560" y="-13319"/>
            <a:ext cx="2680244" cy="2674916"/>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p:cNvCxnSpPr/>
          <p:nvPr userDrawn="1"/>
        </p:nvCxnSpPr>
        <p:spPr>
          <a:xfrm>
            <a:off x="4499992" y="2060848"/>
            <a:ext cx="4644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2"/>
          <p:cNvSpPr>
            <a:spLocks noGrp="1"/>
          </p:cNvSpPr>
          <p:nvPr>
            <p:ph type="body" idx="24" hasCustomPrompt="1"/>
          </p:nvPr>
        </p:nvSpPr>
        <p:spPr>
          <a:xfrm>
            <a:off x="3419872" y="1077421"/>
            <a:ext cx="5112568" cy="1584176"/>
          </a:xfrm>
        </p:spPr>
        <p:txBody>
          <a:bodyPr anchor="b">
            <a:normAutofit/>
          </a:bodyPr>
          <a:lstStyle>
            <a:lvl1pPr marL="0" indent="0" algn="l">
              <a:buNone/>
              <a:defRPr sz="4800" b="1" baseline="0">
                <a:solidFill>
                  <a:srgbClr val="002060"/>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5" name="Text Placeholder 2"/>
          <p:cNvSpPr>
            <a:spLocks noGrp="1"/>
          </p:cNvSpPr>
          <p:nvPr>
            <p:ph type="body" idx="25" hasCustomPrompt="1"/>
          </p:nvPr>
        </p:nvSpPr>
        <p:spPr>
          <a:xfrm>
            <a:off x="611560" y="1070310"/>
            <a:ext cx="2680244" cy="1565044"/>
          </a:xfrm>
        </p:spPr>
        <p:txBody>
          <a:bodyPr anchor="ctr">
            <a:noAutofit/>
          </a:bodyPr>
          <a:lstStyle>
            <a:lvl1pPr marL="0" indent="0" algn="ctr">
              <a:buNone/>
              <a:defRPr sz="9600" b="1">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14" name="TextBox 13"/>
          <p:cNvSpPr txBox="1"/>
          <p:nvPr userDrawn="1"/>
        </p:nvSpPr>
        <p:spPr>
          <a:xfrm>
            <a:off x="611560" y="116632"/>
            <a:ext cx="2680244" cy="1107996"/>
          </a:xfrm>
          <a:prstGeom prst="rect">
            <a:avLst/>
          </a:prstGeom>
          <a:noFill/>
        </p:spPr>
        <p:txBody>
          <a:bodyPr wrap="square" rtlCol="0" anchor="b">
            <a:spAutoFit/>
          </a:bodyPr>
          <a:lstStyle/>
          <a:p>
            <a:pPr algn="ctr"/>
            <a:r>
              <a:rPr lang="en-US" sz="6600" b="1" dirty="0">
                <a:solidFill>
                  <a:schemeClr val="bg1"/>
                </a:solidFill>
                <a:latin typeface="+mn-lt"/>
              </a:rPr>
              <a:t>Step</a:t>
            </a:r>
          </a:p>
        </p:txBody>
      </p:sp>
      <p:sp>
        <p:nvSpPr>
          <p:cNvPr id="11" name="Picture Placeholder 2">
            <a:extLst>
              <a:ext uri="{FF2B5EF4-FFF2-40B4-BE49-F238E27FC236}">
                <a16:creationId xmlns="" xmlns:a16="http://schemas.microsoft.com/office/drawing/2014/main" id="{DB62AA0B-E244-40B7-9341-B1C8DEC7F3E0}"/>
              </a:ext>
            </a:extLst>
          </p:cNvPr>
          <p:cNvSpPr>
            <a:spLocks noGrp="1"/>
          </p:cNvSpPr>
          <p:nvPr>
            <p:ph type="pic" idx="17"/>
          </p:nvPr>
        </p:nvSpPr>
        <p:spPr>
          <a:xfrm>
            <a:off x="611560" y="2828260"/>
            <a:ext cx="2680244" cy="3193028"/>
          </a:xfrm>
        </p:spPr>
        <p:txBody>
          <a:bodyPr>
            <a:normAutofit/>
          </a:bodyPr>
          <a:lstStyle>
            <a:lvl1pPr marL="0" indent="0" algn="ctr">
              <a:buNone/>
              <a:defRPr sz="1200" b="0">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3057398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Cover - 02">
    <p:spTree>
      <p:nvGrpSpPr>
        <p:cNvPr id="1" name=""/>
        <p:cNvGrpSpPr/>
        <p:nvPr/>
      </p:nvGrpSpPr>
      <p:grpSpPr>
        <a:xfrm>
          <a:off x="0" y="0"/>
          <a:ext cx="0" cy="0"/>
          <a:chOff x="0" y="0"/>
          <a:chExt cx="0" cy="0"/>
        </a:xfrm>
      </p:grpSpPr>
      <p:sp>
        <p:nvSpPr>
          <p:cNvPr id="13" name="Rectangle 12"/>
          <p:cNvSpPr/>
          <p:nvPr userDrawn="1"/>
        </p:nvSpPr>
        <p:spPr>
          <a:xfrm flipH="1">
            <a:off x="611560" y="-13319"/>
            <a:ext cx="2680244" cy="2674916"/>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p:cNvCxnSpPr/>
          <p:nvPr userDrawn="1"/>
        </p:nvCxnSpPr>
        <p:spPr>
          <a:xfrm>
            <a:off x="4499992" y="2060848"/>
            <a:ext cx="4644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2"/>
          <p:cNvSpPr>
            <a:spLocks noGrp="1"/>
          </p:cNvSpPr>
          <p:nvPr>
            <p:ph type="body" idx="24" hasCustomPrompt="1"/>
          </p:nvPr>
        </p:nvSpPr>
        <p:spPr>
          <a:xfrm>
            <a:off x="3419872" y="1077421"/>
            <a:ext cx="5112568" cy="1584176"/>
          </a:xfrm>
        </p:spPr>
        <p:txBody>
          <a:bodyPr anchor="b">
            <a:normAutofit/>
          </a:bodyPr>
          <a:lstStyle>
            <a:lvl1pPr marL="0" indent="0" algn="l">
              <a:buNone/>
              <a:defRPr sz="4800" b="1" baseline="0">
                <a:solidFill>
                  <a:srgbClr val="002060"/>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5" name="Text Placeholder 2"/>
          <p:cNvSpPr>
            <a:spLocks noGrp="1"/>
          </p:cNvSpPr>
          <p:nvPr>
            <p:ph type="body" idx="25" hasCustomPrompt="1"/>
          </p:nvPr>
        </p:nvSpPr>
        <p:spPr>
          <a:xfrm>
            <a:off x="611560" y="1070310"/>
            <a:ext cx="2680244" cy="1565044"/>
          </a:xfrm>
        </p:spPr>
        <p:txBody>
          <a:bodyPr anchor="ctr">
            <a:noAutofit/>
          </a:bodyPr>
          <a:lstStyle>
            <a:lvl1pPr marL="0" indent="0" algn="ctr">
              <a:buNone/>
              <a:defRPr sz="9600" b="1">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14" name="TextBox 13"/>
          <p:cNvSpPr txBox="1"/>
          <p:nvPr userDrawn="1"/>
        </p:nvSpPr>
        <p:spPr>
          <a:xfrm>
            <a:off x="611560" y="116632"/>
            <a:ext cx="2680244" cy="1107996"/>
          </a:xfrm>
          <a:prstGeom prst="rect">
            <a:avLst/>
          </a:prstGeom>
          <a:noFill/>
        </p:spPr>
        <p:txBody>
          <a:bodyPr wrap="square" rtlCol="0" anchor="b">
            <a:spAutoFit/>
          </a:bodyPr>
          <a:lstStyle/>
          <a:p>
            <a:pPr algn="ctr"/>
            <a:r>
              <a:rPr lang="en-US" sz="6600" b="1" dirty="0">
                <a:solidFill>
                  <a:schemeClr val="bg1"/>
                </a:solidFill>
                <a:latin typeface="+mj-lt"/>
              </a:rPr>
              <a:t>Step</a:t>
            </a:r>
          </a:p>
        </p:txBody>
      </p:sp>
      <p:sp>
        <p:nvSpPr>
          <p:cNvPr id="11" name="Picture Placeholder 2">
            <a:extLst>
              <a:ext uri="{FF2B5EF4-FFF2-40B4-BE49-F238E27FC236}">
                <a16:creationId xmlns="" xmlns:a16="http://schemas.microsoft.com/office/drawing/2014/main" id="{DB62AA0B-E244-40B7-9341-B1C8DEC7F3E0}"/>
              </a:ext>
            </a:extLst>
          </p:cNvPr>
          <p:cNvSpPr>
            <a:spLocks noGrp="1"/>
          </p:cNvSpPr>
          <p:nvPr>
            <p:ph type="pic" idx="17"/>
          </p:nvPr>
        </p:nvSpPr>
        <p:spPr>
          <a:xfrm>
            <a:off x="611560" y="2828260"/>
            <a:ext cx="7920880" cy="3193028"/>
          </a:xfrm>
        </p:spPr>
        <p:txBody>
          <a:bodyPr>
            <a:normAutofit/>
          </a:bodyPr>
          <a:lstStyle>
            <a:lvl1pPr marL="0" indent="0" algn="ctr">
              <a:buNone/>
              <a:defRPr sz="1200" b="0">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62442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5417A641-1C96-4B6C-8FD7-9F61A58275C8}"/>
              </a:ext>
            </a:extLst>
          </p:cNvPr>
          <p:cNvSpPr>
            <a:spLocks noGrp="1"/>
          </p:cNvSpPr>
          <p:nvPr>
            <p:ph type="pic" sz="quarter" idx="10"/>
          </p:nvPr>
        </p:nvSpPr>
        <p:spPr>
          <a:xfrm>
            <a:off x="0" y="0"/>
            <a:ext cx="9144000" cy="6858000"/>
          </a:xfrm>
          <a:solidFill>
            <a:schemeClr val="accent3">
              <a:lumMod val="20000"/>
              <a:lumOff val="80000"/>
            </a:schemeClr>
          </a:solidFill>
        </p:spPr>
        <p:txBody>
          <a:bodyPr>
            <a:normAutofit/>
          </a:bodyPr>
          <a:lstStyle>
            <a:lvl1pPr marL="0" indent="0">
              <a:buFontTx/>
              <a:buNone/>
              <a:defRPr sz="1800"/>
            </a:lvl1pPr>
          </a:lstStyle>
          <a:p>
            <a:endParaRPr lang="en-IN" dirty="0"/>
          </a:p>
        </p:txBody>
      </p:sp>
      <p:sp>
        <p:nvSpPr>
          <p:cNvPr id="3"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315097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Front Cover 2">
    <p:spTree>
      <p:nvGrpSpPr>
        <p:cNvPr id="1" name=""/>
        <p:cNvGrpSpPr/>
        <p:nvPr/>
      </p:nvGrpSpPr>
      <p:grpSpPr>
        <a:xfrm>
          <a:off x="0" y="0"/>
          <a:ext cx="0" cy="0"/>
          <a:chOff x="0" y="0"/>
          <a:chExt cx="0" cy="0"/>
        </a:xfrm>
      </p:grpSpPr>
      <p:pic>
        <p:nvPicPr>
          <p:cNvPr id="1027" name="Picture 3" descr="E:\project\outstanding\san diego resiz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8712" y="0"/>
            <a:ext cx="4067944"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4059232" y="4221088"/>
            <a:ext cx="5076056" cy="20882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712" y="4221088"/>
            <a:ext cx="161764"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53516" y="4221088"/>
            <a:ext cx="3398404" cy="1118344"/>
          </a:xfrm>
        </p:spPr>
        <p:txBody>
          <a:bodyPr anchor="b">
            <a:normAutofit/>
          </a:bodyPr>
          <a:lstStyle>
            <a:lvl1pPr algn="l">
              <a:defRPr sz="2400" b="1">
                <a:solidFill>
                  <a:schemeClr val="bg1"/>
                </a:solidFill>
                <a:latin typeface="Trebuchet MS" pitchFamily="34" charset="0"/>
              </a:defRPr>
            </a:lvl1pPr>
          </a:lstStyle>
          <a:p>
            <a:r>
              <a:rPr lang="en-US" dirty="0"/>
              <a:t>Title</a:t>
            </a:r>
          </a:p>
        </p:txBody>
      </p:sp>
      <p:sp>
        <p:nvSpPr>
          <p:cNvPr id="3" name="Subtitle 2"/>
          <p:cNvSpPr>
            <a:spLocks noGrp="1"/>
          </p:cNvSpPr>
          <p:nvPr>
            <p:ph type="subTitle" idx="1" hasCustomPrompt="1"/>
          </p:nvPr>
        </p:nvSpPr>
        <p:spPr>
          <a:xfrm>
            <a:off x="457200" y="5433020"/>
            <a:ext cx="3466728" cy="732284"/>
          </a:xfrm>
        </p:spPr>
        <p:txBody>
          <a:bodyPr>
            <a:normAutofit/>
          </a:bodyPr>
          <a:lstStyle>
            <a:lvl1pPr marL="0" indent="0" algn="l">
              <a:buNone/>
              <a:defRPr sz="1800" baseline="0">
                <a:solidFill>
                  <a:schemeClr val="bg1"/>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Name</a:t>
            </a:r>
          </a:p>
        </p:txBody>
      </p:sp>
      <p:cxnSp>
        <p:nvCxnSpPr>
          <p:cNvPr id="19" name="Straight Connector 18"/>
          <p:cNvCxnSpPr/>
          <p:nvPr userDrawn="1"/>
        </p:nvCxnSpPr>
        <p:spPr>
          <a:xfrm>
            <a:off x="479670" y="5373216"/>
            <a:ext cx="3372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78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11" name="Rectangle 10"/>
          <p:cNvSpPr/>
          <p:nvPr userDrawn="1"/>
        </p:nvSpPr>
        <p:spPr>
          <a:xfrm>
            <a:off x="539552" y="188640"/>
            <a:ext cx="8604448" cy="1728192"/>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a:off x="755576" y="1196752"/>
            <a:ext cx="6840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755576" y="274638"/>
            <a:ext cx="7931224" cy="922114"/>
          </a:xfrm>
        </p:spPr>
        <p:txBody>
          <a:bodyPr anchor="b">
            <a:normAutofit/>
          </a:bodyPr>
          <a:lstStyle>
            <a:lvl1pPr algn="l">
              <a:defRPr sz="2800" b="1">
                <a:solidFill>
                  <a:schemeClr val="bg1"/>
                </a:solidFill>
                <a:latin typeface="Trebuchet MS" pitchFamily="34" charset="0"/>
              </a:defRPr>
            </a:lvl1pPr>
          </a:lstStyle>
          <a:p>
            <a:r>
              <a:rPr lang="en-US" dirty="0"/>
              <a:t>Title Here</a:t>
            </a:r>
          </a:p>
        </p:txBody>
      </p:sp>
      <p:sp>
        <p:nvSpPr>
          <p:cNvPr id="10" name="Content Placeholder 2"/>
          <p:cNvSpPr>
            <a:spLocks noGrp="1"/>
          </p:cNvSpPr>
          <p:nvPr>
            <p:ph idx="13"/>
          </p:nvPr>
        </p:nvSpPr>
        <p:spPr>
          <a:xfrm>
            <a:off x="755576" y="2132856"/>
            <a:ext cx="8229600" cy="3816424"/>
          </a:xfrm>
        </p:spPr>
        <p:txBody>
          <a:bodyPr/>
          <a:lstStyle>
            <a:lvl1pPr marL="342900" indent="-342900">
              <a:buClr>
                <a:srgbClr val="0E76BC"/>
              </a:buClr>
              <a:buSzPct val="120000"/>
              <a:buFont typeface="Wingdings" pitchFamily="2" charset="2"/>
              <a:buChar char="§"/>
              <a:defRPr sz="1800">
                <a:solidFill>
                  <a:srgbClr val="818285"/>
                </a:solidFill>
                <a:latin typeface="Myriad Pro" pitchFamily="34" charset="0"/>
              </a:defRPr>
            </a:lvl1pPr>
            <a:lvl2pPr marL="742950" indent="-285750">
              <a:buClr>
                <a:srgbClr val="0E76BC"/>
              </a:buClr>
              <a:buFont typeface="Arial" pitchFamily="34" charset="0"/>
              <a:buChar char="•"/>
              <a:defRPr sz="1400">
                <a:solidFill>
                  <a:srgbClr val="818285"/>
                </a:solidFill>
                <a:latin typeface="Myriad Pro" pitchFamily="34" charset="0"/>
              </a:defRPr>
            </a:lvl2pPr>
            <a:lvl3pPr>
              <a:defRPr>
                <a:solidFill>
                  <a:srgbClr val="818285"/>
                </a:solidFill>
              </a:defRPr>
            </a:lvl3pPr>
            <a:lvl4pPr>
              <a:defRPr>
                <a:solidFill>
                  <a:srgbClr val="818285"/>
                </a:solidFill>
              </a:defRPr>
            </a:lvl4pPr>
            <a:lvl5pPr>
              <a:defRPr>
                <a:solidFill>
                  <a:srgbClr val="818285"/>
                </a:solidFill>
              </a:defRPr>
            </a:lvl5pPr>
          </a:lstStyle>
          <a:p>
            <a:pPr lvl="0"/>
            <a:r>
              <a:rPr lang="en-US"/>
              <a:t>Edit Master text styles</a:t>
            </a:r>
          </a:p>
          <a:p>
            <a:pPr lvl="1"/>
            <a:r>
              <a:rPr lang="en-US"/>
              <a:t>Second level</a:t>
            </a:r>
          </a:p>
        </p:txBody>
      </p:sp>
      <p:sp>
        <p:nvSpPr>
          <p:cNvPr id="14" name="Text Placeholder 2"/>
          <p:cNvSpPr>
            <a:spLocks noGrp="1"/>
          </p:cNvSpPr>
          <p:nvPr>
            <p:ph type="body" idx="1" hasCustomPrompt="1"/>
          </p:nvPr>
        </p:nvSpPr>
        <p:spPr>
          <a:xfrm>
            <a:off x="755575" y="1196752"/>
            <a:ext cx="7920881" cy="720081"/>
          </a:xfrm>
        </p:spPr>
        <p:txBody>
          <a:bodyPr anchor="t">
            <a:normAutofit/>
          </a:bodyPr>
          <a:lstStyle>
            <a:lvl1pPr marL="0" indent="0" algn="l">
              <a:buNone/>
              <a:defRPr sz="1600" b="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Subtitle Here</a:t>
            </a:r>
          </a:p>
        </p:txBody>
      </p:sp>
    </p:spTree>
    <p:extLst>
      <p:ext uri="{BB962C8B-B14F-4D97-AF65-F5344CB8AC3E}">
        <p14:creationId xmlns:p14="http://schemas.microsoft.com/office/powerpoint/2010/main" val="45805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4312274-4E9D-44D8-A6A8-A0FEBF67E4ED}"/>
              </a:ext>
            </a:extLst>
          </p:cNvPr>
          <p:cNvSpPr>
            <a:spLocks noGrp="1"/>
          </p:cNvSpPr>
          <p:nvPr>
            <p:ph type="pic" sz="quarter" idx="10"/>
          </p:nvPr>
        </p:nvSpPr>
        <p:spPr>
          <a:xfrm>
            <a:off x="898352" y="620688"/>
            <a:ext cx="3870963" cy="5750475"/>
          </a:xfrm>
          <a:custGeom>
            <a:avLst/>
            <a:gdLst>
              <a:gd name="connsiteX0" fmla="*/ 2039229 w 3870963"/>
              <a:gd name="connsiteY0" fmla="*/ 3995661 h 5750475"/>
              <a:gd name="connsiteX1" fmla="*/ 3856198 w 3870963"/>
              <a:gd name="connsiteY1" fmla="*/ 3995661 h 5750475"/>
              <a:gd name="connsiteX2" fmla="*/ 3856198 w 3870963"/>
              <a:gd name="connsiteY2" fmla="*/ 5750475 h 5750475"/>
              <a:gd name="connsiteX3" fmla="*/ 2039229 w 3870963"/>
              <a:gd name="connsiteY3" fmla="*/ 5750475 h 5750475"/>
              <a:gd name="connsiteX4" fmla="*/ 0 w 3870963"/>
              <a:gd name="connsiteY4" fmla="*/ 3024336 h 5750475"/>
              <a:gd name="connsiteX5" fmla="*/ 1872208 w 3870963"/>
              <a:gd name="connsiteY5" fmla="*/ 3024336 h 5750475"/>
              <a:gd name="connsiteX6" fmla="*/ 1872208 w 3870963"/>
              <a:gd name="connsiteY6" fmla="*/ 4779150 h 5750475"/>
              <a:gd name="connsiteX7" fmla="*/ 0 w 3870963"/>
              <a:gd name="connsiteY7" fmla="*/ 4779150 h 5750475"/>
              <a:gd name="connsiteX8" fmla="*/ 2952 w 3870963"/>
              <a:gd name="connsiteY8" fmla="*/ 1084039 h 5750475"/>
              <a:gd name="connsiteX9" fmla="*/ 1875160 w 3870963"/>
              <a:gd name="connsiteY9" fmla="*/ 1084039 h 5750475"/>
              <a:gd name="connsiteX10" fmla="*/ 1875160 w 3870963"/>
              <a:gd name="connsiteY10" fmla="*/ 2838853 h 5750475"/>
              <a:gd name="connsiteX11" fmla="*/ 2952 w 3870963"/>
              <a:gd name="connsiteY11" fmla="*/ 2838853 h 5750475"/>
              <a:gd name="connsiteX12" fmla="*/ 2053994 w 3870963"/>
              <a:gd name="connsiteY12" fmla="*/ 0 h 5750475"/>
              <a:gd name="connsiteX13" fmla="*/ 3870963 w 3870963"/>
              <a:gd name="connsiteY13" fmla="*/ 0 h 5750475"/>
              <a:gd name="connsiteX14" fmla="*/ 3870963 w 3870963"/>
              <a:gd name="connsiteY14" fmla="*/ 1754814 h 5750475"/>
              <a:gd name="connsiteX15" fmla="*/ 2053994 w 3870963"/>
              <a:gd name="connsiteY15" fmla="*/ 1754814 h 57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0963" h="5750475">
                <a:moveTo>
                  <a:pt x="2039229" y="3995661"/>
                </a:moveTo>
                <a:lnTo>
                  <a:pt x="3856198" y="3995661"/>
                </a:lnTo>
                <a:lnTo>
                  <a:pt x="3856198" y="5750475"/>
                </a:lnTo>
                <a:lnTo>
                  <a:pt x="2039229" y="5750475"/>
                </a:lnTo>
                <a:close/>
                <a:moveTo>
                  <a:pt x="0" y="3024336"/>
                </a:moveTo>
                <a:lnTo>
                  <a:pt x="1872208" y="3024336"/>
                </a:lnTo>
                <a:lnTo>
                  <a:pt x="1872208" y="4779150"/>
                </a:lnTo>
                <a:lnTo>
                  <a:pt x="0" y="4779150"/>
                </a:lnTo>
                <a:close/>
                <a:moveTo>
                  <a:pt x="2952" y="1084039"/>
                </a:moveTo>
                <a:lnTo>
                  <a:pt x="1875160" y="1084039"/>
                </a:lnTo>
                <a:lnTo>
                  <a:pt x="1875160" y="2838853"/>
                </a:lnTo>
                <a:lnTo>
                  <a:pt x="2952" y="2838853"/>
                </a:lnTo>
                <a:close/>
                <a:moveTo>
                  <a:pt x="2053994" y="0"/>
                </a:moveTo>
                <a:lnTo>
                  <a:pt x="3870963" y="0"/>
                </a:lnTo>
                <a:lnTo>
                  <a:pt x="3870963" y="1754814"/>
                </a:lnTo>
                <a:lnTo>
                  <a:pt x="2053994" y="1754814"/>
                </a:lnTo>
                <a:close/>
              </a:path>
            </a:pathLst>
          </a:custGeom>
          <a:solidFill>
            <a:schemeClr val="bg1">
              <a:lumMod val="95000"/>
            </a:schemeClr>
          </a:solidFill>
        </p:spPr>
        <p:txBody>
          <a:bodyPr wrap="square">
            <a:noAutofit/>
          </a:bodyPr>
          <a:lstStyle>
            <a:lvl1pPr marL="0" indent="0">
              <a:buFontTx/>
              <a:buNone/>
              <a:defRPr sz="1800"/>
            </a:lvl1pPr>
          </a:lstStyle>
          <a:p>
            <a:endParaRPr lang="en-IN" dirty="0"/>
          </a:p>
        </p:txBody>
      </p:sp>
      <p:pic>
        <p:nvPicPr>
          <p:cNvPr id="3" name="Picture 2" descr="A picture containing book, text&#10;&#10;Description generated with very high confidence">
            <a:extLst>
              <a:ext uri="{FF2B5EF4-FFF2-40B4-BE49-F238E27FC236}">
                <a16:creationId xmlns:a16="http://schemas.microsoft.com/office/drawing/2014/main" xmlns="" id="{BC219AD4-CD5C-4540-86B4-F92CD6885D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4525" y="2582134"/>
            <a:ext cx="1834790" cy="1827583"/>
          </a:xfrm>
          <a:prstGeom prst="rect">
            <a:avLst/>
          </a:prstGeom>
        </p:spPr>
      </p:pic>
    </p:spTree>
    <p:extLst>
      <p:ext uri="{BB962C8B-B14F-4D97-AF65-F5344CB8AC3E}">
        <p14:creationId xmlns:p14="http://schemas.microsoft.com/office/powerpoint/2010/main" val="276446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with imag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6A0BC694-C851-4B18-835A-5181EB14D18C}"/>
              </a:ext>
            </a:extLst>
          </p:cNvPr>
          <p:cNvSpPr>
            <a:spLocks noGrp="1"/>
          </p:cNvSpPr>
          <p:nvPr>
            <p:ph type="pic" sz="quarter" idx="10"/>
          </p:nvPr>
        </p:nvSpPr>
        <p:spPr>
          <a:xfrm>
            <a:off x="0" y="0"/>
            <a:ext cx="8865065" cy="6858000"/>
          </a:xfrm>
          <a:custGeom>
            <a:avLst/>
            <a:gdLst>
              <a:gd name="connsiteX0" fmla="*/ 0 w 1800432"/>
              <a:gd name="connsiteY0" fmla="*/ 0 h 1656184"/>
              <a:gd name="connsiteX1" fmla="*/ 1800432 w 1800432"/>
              <a:gd name="connsiteY1" fmla="*/ 0 h 1656184"/>
              <a:gd name="connsiteX2" fmla="*/ 1800432 w 1800432"/>
              <a:gd name="connsiteY2" fmla="*/ 1656184 h 1656184"/>
              <a:gd name="connsiteX3" fmla="*/ 0 w 1800432"/>
              <a:gd name="connsiteY3" fmla="*/ 1656184 h 1656184"/>
              <a:gd name="connsiteX0" fmla="*/ 0 w 3044551"/>
              <a:gd name="connsiteY0" fmla="*/ 0 h 1656184"/>
              <a:gd name="connsiteX1" fmla="*/ 3044551 w 3044551"/>
              <a:gd name="connsiteY1" fmla="*/ 2300 h 1656184"/>
              <a:gd name="connsiteX2" fmla="*/ 1800432 w 3044551"/>
              <a:gd name="connsiteY2" fmla="*/ 1656184 h 1656184"/>
              <a:gd name="connsiteX3" fmla="*/ 0 w 3044551"/>
              <a:gd name="connsiteY3" fmla="*/ 1656184 h 1656184"/>
              <a:gd name="connsiteX4" fmla="*/ 0 w 3044551"/>
              <a:gd name="connsiteY4" fmla="*/ 0 h 1656184"/>
              <a:gd name="connsiteX0" fmla="*/ 0 w 3044551"/>
              <a:gd name="connsiteY0" fmla="*/ 0 h 1656184"/>
              <a:gd name="connsiteX1" fmla="*/ 3044551 w 3044551"/>
              <a:gd name="connsiteY1" fmla="*/ 2300 h 1656184"/>
              <a:gd name="connsiteX2" fmla="*/ 941055 w 3044551"/>
              <a:gd name="connsiteY2" fmla="*/ 1653884 h 1656184"/>
              <a:gd name="connsiteX3" fmla="*/ 0 w 3044551"/>
              <a:gd name="connsiteY3" fmla="*/ 1656184 h 1656184"/>
              <a:gd name="connsiteX4" fmla="*/ 0 w 3044551"/>
              <a:gd name="connsiteY4" fmla="*/ 0 h 1656184"/>
              <a:gd name="connsiteX0" fmla="*/ 0 w 3321421"/>
              <a:gd name="connsiteY0" fmla="*/ 0 h 1656184"/>
              <a:gd name="connsiteX1" fmla="*/ 3321421 w 3321421"/>
              <a:gd name="connsiteY1" fmla="*/ 2300 h 1656184"/>
              <a:gd name="connsiteX2" fmla="*/ 941055 w 3321421"/>
              <a:gd name="connsiteY2" fmla="*/ 1653884 h 1656184"/>
              <a:gd name="connsiteX3" fmla="*/ 0 w 3321421"/>
              <a:gd name="connsiteY3" fmla="*/ 1656184 h 1656184"/>
              <a:gd name="connsiteX4" fmla="*/ 0 w 3321421"/>
              <a:gd name="connsiteY4" fmla="*/ 0 h 1656184"/>
              <a:gd name="connsiteX0" fmla="*/ 0 w 3321421"/>
              <a:gd name="connsiteY0" fmla="*/ 0 h 1656184"/>
              <a:gd name="connsiteX1" fmla="*/ 3321421 w 3321421"/>
              <a:gd name="connsiteY1" fmla="*/ 2300 h 1656184"/>
              <a:gd name="connsiteX2" fmla="*/ 933863 w 3321421"/>
              <a:gd name="connsiteY2" fmla="*/ 1653884 h 1656184"/>
              <a:gd name="connsiteX3" fmla="*/ 0 w 3321421"/>
              <a:gd name="connsiteY3" fmla="*/ 1656184 h 1656184"/>
              <a:gd name="connsiteX4" fmla="*/ 0 w 3321421"/>
              <a:gd name="connsiteY4" fmla="*/ 0 h 1656184"/>
              <a:gd name="connsiteX0" fmla="*/ 0 w 3346591"/>
              <a:gd name="connsiteY0" fmla="*/ 0 h 1656184"/>
              <a:gd name="connsiteX1" fmla="*/ 3346591 w 3346591"/>
              <a:gd name="connsiteY1" fmla="*/ 2300 h 1656184"/>
              <a:gd name="connsiteX2" fmla="*/ 933863 w 3346591"/>
              <a:gd name="connsiteY2" fmla="*/ 1653884 h 1656184"/>
              <a:gd name="connsiteX3" fmla="*/ 0 w 3346591"/>
              <a:gd name="connsiteY3" fmla="*/ 1656184 h 1656184"/>
              <a:gd name="connsiteX4" fmla="*/ 0 w 3346591"/>
              <a:gd name="connsiteY4" fmla="*/ 0 h 1656184"/>
              <a:gd name="connsiteX0" fmla="*/ 0 w 3346591"/>
              <a:gd name="connsiteY0" fmla="*/ 0 h 1656184"/>
              <a:gd name="connsiteX1" fmla="*/ 3346591 w 3346591"/>
              <a:gd name="connsiteY1" fmla="*/ 460 h 1656184"/>
              <a:gd name="connsiteX2" fmla="*/ 933863 w 3346591"/>
              <a:gd name="connsiteY2" fmla="*/ 1653884 h 1656184"/>
              <a:gd name="connsiteX3" fmla="*/ 0 w 3346591"/>
              <a:gd name="connsiteY3" fmla="*/ 1656184 h 1656184"/>
              <a:gd name="connsiteX4" fmla="*/ 0 w 3346591"/>
              <a:gd name="connsiteY4" fmla="*/ 0 h 1656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591" h="1656184">
                <a:moveTo>
                  <a:pt x="0" y="0"/>
                </a:moveTo>
                <a:lnTo>
                  <a:pt x="3346591" y="460"/>
                </a:lnTo>
                <a:lnTo>
                  <a:pt x="933863" y="1653884"/>
                </a:lnTo>
                <a:lnTo>
                  <a:pt x="0" y="1656184"/>
                </a:lnTo>
                <a:lnTo>
                  <a:pt x="0" y="0"/>
                </a:lnTo>
                <a:close/>
              </a:path>
            </a:pathLst>
          </a:custGeom>
          <a:solidFill>
            <a:schemeClr val="accent3">
              <a:lumMod val="20000"/>
              <a:lumOff val="80000"/>
            </a:schemeClr>
          </a:solidFill>
        </p:spPr>
        <p:txBody>
          <a:bodyPr wrap="square">
            <a:noAutofit/>
          </a:bodyPr>
          <a:lstStyle>
            <a:lvl1pPr marL="0" indent="0">
              <a:buNone/>
              <a:defRPr sz="2000"/>
            </a:lvl1pPr>
          </a:lstStyle>
          <a:p>
            <a:endParaRPr lang="en-IN" dirty="0"/>
          </a:p>
        </p:txBody>
      </p:sp>
      <p:sp>
        <p:nvSpPr>
          <p:cNvPr id="3"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198809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3E0F3ADF-C8CD-4B2F-B321-7AC6ED5CA678}"/>
              </a:ext>
            </a:extLst>
          </p:cNvPr>
          <p:cNvSpPr/>
          <p:nvPr userDrawn="1"/>
        </p:nvSpPr>
        <p:spPr>
          <a:xfrm>
            <a:off x="0" y="6705600"/>
            <a:ext cx="9144000" cy="152400"/>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4355976" y="6309320"/>
            <a:ext cx="341784" cy="365125"/>
          </a:xfrm>
        </p:spPr>
        <p:txBody>
          <a:bodyPr/>
          <a:lstStyle>
            <a:lvl1pPr algn="ctr">
              <a:defRPr sz="1000">
                <a:solidFill>
                  <a:schemeClr val="tx1"/>
                </a:solidFill>
                <a:latin typeface="Trebuchet MS" pitchFamily="34" charset="0"/>
              </a:defRPr>
            </a:lvl1pPr>
          </a:lstStyle>
          <a:p>
            <a:fld id="{FBE45F11-A630-490E-9935-D57CD8397F5B}" type="slidenum">
              <a:rPr lang="en-US" smtClean="0"/>
              <a:pPr/>
              <a:t>‹#›</a:t>
            </a:fld>
            <a:endParaRPr lang="en-US"/>
          </a:p>
        </p:txBody>
      </p:sp>
      <p:pic>
        <p:nvPicPr>
          <p:cNvPr id="15" name="Picture 14" descr="A picture containing book, text&#10;&#10;Description generated with very high confidence">
            <a:extLst>
              <a:ext uri="{FF2B5EF4-FFF2-40B4-BE49-F238E27FC236}">
                <a16:creationId xmlns:a16="http://schemas.microsoft.com/office/drawing/2014/main" xmlns="" id="{E14E20F3-2B08-433E-811D-58EF5608EE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60" y="6309320"/>
            <a:ext cx="485347" cy="483441"/>
          </a:xfrm>
          <a:prstGeom prst="rect">
            <a:avLst/>
          </a:prstGeom>
        </p:spPr>
      </p:pic>
      <p:sp>
        <p:nvSpPr>
          <p:cNvPr id="18" name="Rectangle 17">
            <a:extLst>
              <a:ext uri="{FF2B5EF4-FFF2-40B4-BE49-F238E27FC236}">
                <a16:creationId xmlns:a16="http://schemas.microsoft.com/office/drawing/2014/main" xmlns="" id="{6DDCBF93-A09B-4B45-97B7-88CD386191E7}"/>
              </a:ext>
            </a:extLst>
          </p:cNvPr>
          <p:cNvSpPr/>
          <p:nvPr userDrawn="1"/>
        </p:nvSpPr>
        <p:spPr>
          <a:xfrm>
            <a:off x="0" y="0"/>
            <a:ext cx="9144000" cy="1512973"/>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56459354-BF4A-4C6F-B6B3-4A5A40C8823B}"/>
              </a:ext>
            </a:extLst>
          </p:cNvPr>
          <p:cNvCxnSpPr/>
          <p:nvPr userDrawn="1"/>
        </p:nvCxnSpPr>
        <p:spPr>
          <a:xfrm>
            <a:off x="683568" y="1050459"/>
            <a:ext cx="6840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xmlns="" id="{CCB33764-5474-447A-9567-CC8658AB872D}"/>
              </a:ext>
            </a:extLst>
          </p:cNvPr>
          <p:cNvSpPr>
            <a:spLocks noGrp="1"/>
          </p:cNvSpPr>
          <p:nvPr>
            <p:ph type="title" hasCustomPrompt="1"/>
          </p:nvPr>
        </p:nvSpPr>
        <p:spPr>
          <a:xfrm>
            <a:off x="606388" y="128345"/>
            <a:ext cx="7931224" cy="922114"/>
          </a:xfrm>
        </p:spPr>
        <p:txBody>
          <a:bodyPr anchor="b">
            <a:normAutofit/>
          </a:bodyPr>
          <a:lstStyle>
            <a:lvl1pPr algn="l">
              <a:defRPr sz="4000" b="1">
                <a:solidFill>
                  <a:schemeClr val="bg1"/>
                </a:solidFill>
                <a:latin typeface="Trebuchet MS" pitchFamily="34" charset="0"/>
              </a:defRPr>
            </a:lvl1pPr>
          </a:lstStyle>
          <a:p>
            <a:r>
              <a:rPr lang="en-US" dirty="0"/>
              <a:t>Title Here</a:t>
            </a:r>
          </a:p>
        </p:txBody>
      </p:sp>
      <p:sp>
        <p:nvSpPr>
          <p:cNvPr id="21" name="Text Placeholder 2">
            <a:extLst>
              <a:ext uri="{FF2B5EF4-FFF2-40B4-BE49-F238E27FC236}">
                <a16:creationId xmlns:a16="http://schemas.microsoft.com/office/drawing/2014/main" xmlns="" id="{11C6ADD9-1B49-4EEA-97CC-716975D2C074}"/>
              </a:ext>
            </a:extLst>
          </p:cNvPr>
          <p:cNvSpPr>
            <a:spLocks noGrp="1"/>
          </p:cNvSpPr>
          <p:nvPr>
            <p:ph type="body" idx="1" hasCustomPrompt="1"/>
          </p:nvPr>
        </p:nvSpPr>
        <p:spPr>
          <a:xfrm>
            <a:off x="606387" y="1050459"/>
            <a:ext cx="7920881" cy="720081"/>
          </a:xfrm>
        </p:spPr>
        <p:txBody>
          <a:bodyPr anchor="t">
            <a:normAutofit/>
          </a:bodyPr>
          <a:lstStyle>
            <a:lvl1pPr marL="0" indent="0" algn="l">
              <a:buNone/>
              <a:defRPr sz="1600" b="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Subtitle Here</a:t>
            </a:r>
          </a:p>
        </p:txBody>
      </p:sp>
      <p:sp>
        <p:nvSpPr>
          <p:cNvPr id="4" name="Picture Placeholder 3">
            <a:extLst>
              <a:ext uri="{FF2B5EF4-FFF2-40B4-BE49-F238E27FC236}">
                <a16:creationId xmlns:a16="http://schemas.microsoft.com/office/drawing/2014/main" xmlns="" id="{F998CE13-0B9D-4C0D-8F74-7A20E4AFDB2A}"/>
              </a:ext>
            </a:extLst>
          </p:cNvPr>
          <p:cNvSpPr>
            <a:spLocks noGrp="1"/>
          </p:cNvSpPr>
          <p:nvPr>
            <p:ph type="pic" sz="quarter" idx="13"/>
          </p:nvPr>
        </p:nvSpPr>
        <p:spPr>
          <a:xfrm>
            <a:off x="2483767" y="1995612"/>
            <a:ext cx="1878013" cy="1871662"/>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
        <p:nvSpPr>
          <p:cNvPr id="16" name="Picture Placeholder 3">
            <a:extLst>
              <a:ext uri="{FF2B5EF4-FFF2-40B4-BE49-F238E27FC236}">
                <a16:creationId xmlns:a16="http://schemas.microsoft.com/office/drawing/2014/main" xmlns="" id="{3BF7F9B8-3491-4DEC-9E69-D78E4CF26DE1}"/>
              </a:ext>
            </a:extLst>
          </p:cNvPr>
          <p:cNvSpPr>
            <a:spLocks noGrp="1"/>
          </p:cNvSpPr>
          <p:nvPr>
            <p:ph type="pic" sz="quarter" idx="14"/>
          </p:nvPr>
        </p:nvSpPr>
        <p:spPr>
          <a:xfrm>
            <a:off x="2483768" y="4059810"/>
            <a:ext cx="1878013" cy="1871662"/>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
        <p:nvSpPr>
          <p:cNvPr id="17" name="Picture Placeholder 3">
            <a:extLst>
              <a:ext uri="{FF2B5EF4-FFF2-40B4-BE49-F238E27FC236}">
                <a16:creationId xmlns:a16="http://schemas.microsoft.com/office/drawing/2014/main" xmlns="" id="{FE00292E-2728-43A7-8878-B50B6198F624}"/>
              </a:ext>
            </a:extLst>
          </p:cNvPr>
          <p:cNvSpPr>
            <a:spLocks noGrp="1"/>
          </p:cNvSpPr>
          <p:nvPr>
            <p:ph type="pic" sz="quarter" idx="15"/>
          </p:nvPr>
        </p:nvSpPr>
        <p:spPr>
          <a:xfrm>
            <a:off x="4562882" y="1991747"/>
            <a:ext cx="1878013" cy="1871662"/>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
        <p:nvSpPr>
          <p:cNvPr id="22" name="Picture Placeholder 3">
            <a:extLst>
              <a:ext uri="{FF2B5EF4-FFF2-40B4-BE49-F238E27FC236}">
                <a16:creationId xmlns:a16="http://schemas.microsoft.com/office/drawing/2014/main" xmlns="" id="{82C24A3F-35A8-4059-A378-084094191E74}"/>
              </a:ext>
            </a:extLst>
          </p:cNvPr>
          <p:cNvSpPr>
            <a:spLocks noGrp="1"/>
          </p:cNvSpPr>
          <p:nvPr>
            <p:ph type="pic" sz="quarter" idx="16"/>
          </p:nvPr>
        </p:nvSpPr>
        <p:spPr>
          <a:xfrm>
            <a:off x="4566826" y="4059810"/>
            <a:ext cx="1878013" cy="1871662"/>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Tree>
    <p:extLst>
      <p:ext uri="{BB962C8B-B14F-4D97-AF65-F5344CB8AC3E}">
        <p14:creationId xmlns:p14="http://schemas.microsoft.com/office/powerpoint/2010/main" val="262389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With Three Imag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xmlns="" id="{FCC671E1-76D9-4370-8290-5A1D31612E1D}"/>
              </a:ext>
            </a:extLst>
          </p:cNvPr>
          <p:cNvSpPr>
            <a:spLocks noGrp="1"/>
          </p:cNvSpPr>
          <p:nvPr>
            <p:ph type="pic" sz="quarter" idx="15"/>
          </p:nvPr>
        </p:nvSpPr>
        <p:spPr>
          <a:xfrm>
            <a:off x="5774804" y="4047183"/>
            <a:ext cx="2775892" cy="1959768"/>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
        <p:nvSpPr>
          <p:cNvPr id="11" name="Rectangle 10"/>
          <p:cNvSpPr/>
          <p:nvPr userDrawn="1"/>
        </p:nvSpPr>
        <p:spPr>
          <a:xfrm>
            <a:off x="0" y="0"/>
            <a:ext cx="9144000" cy="1432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cxnSpLocks/>
          </p:cNvCxnSpPr>
          <p:nvPr userDrawn="1"/>
        </p:nvCxnSpPr>
        <p:spPr>
          <a:xfrm>
            <a:off x="683568" y="1084461"/>
            <a:ext cx="4320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6388" y="-99392"/>
            <a:ext cx="7931224" cy="1183853"/>
          </a:xfrm>
        </p:spPr>
        <p:txBody>
          <a:bodyPr anchor="b">
            <a:normAutofit/>
          </a:bodyPr>
          <a:lstStyle>
            <a:lvl1pPr algn="l">
              <a:defRPr sz="4000" b="1">
                <a:solidFill>
                  <a:schemeClr val="bg1"/>
                </a:solidFill>
                <a:latin typeface="Trebuchet MS" pitchFamily="34" charset="0"/>
              </a:defRPr>
            </a:lvl1pPr>
          </a:lstStyle>
          <a:p>
            <a:r>
              <a:rPr lang="en-US" dirty="0"/>
              <a:t>Title Here</a:t>
            </a:r>
          </a:p>
        </p:txBody>
      </p:sp>
      <p:sp>
        <p:nvSpPr>
          <p:cNvPr id="5" name="Footer Placeholder 4"/>
          <p:cNvSpPr>
            <a:spLocks noGrp="1"/>
          </p:cNvSpPr>
          <p:nvPr>
            <p:ph type="ftr" sz="quarter" idx="11"/>
          </p:nvPr>
        </p:nvSpPr>
        <p:spPr>
          <a:xfrm>
            <a:off x="5655096" y="6381328"/>
            <a:ext cx="2895600" cy="365125"/>
          </a:xfrm>
        </p:spPr>
        <p:txBody>
          <a:bodyPr/>
          <a:lstStyle>
            <a:lvl1pPr algn="r">
              <a:defRPr sz="800">
                <a:solidFill>
                  <a:schemeClr val="accent1"/>
                </a:solidFill>
                <a:latin typeface="Myriad Pro" pitchFamily="34" charset="0"/>
              </a:defRPr>
            </a:lvl1pPr>
          </a:lstStyle>
          <a:p>
            <a:r>
              <a:rPr lang="en-US"/>
              <a:t>GRP Advisor Alliance Private &amp; Confidential</a:t>
            </a:r>
            <a:endParaRPr lang="en-US" dirty="0"/>
          </a:p>
        </p:txBody>
      </p:sp>
      <p:sp>
        <p:nvSpPr>
          <p:cNvPr id="13" name="Rectangle 12">
            <a:extLst>
              <a:ext uri="{FF2B5EF4-FFF2-40B4-BE49-F238E27FC236}">
                <a16:creationId xmlns:a16="http://schemas.microsoft.com/office/drawing/2014/main" xmlns="" id="{3E0F3ADF-C8CD-4B2F-B321-7AC6ED5CA678}"/>
              </a:ext>
            </a:extLst>
          </p:cNvPr>
          <p:cNvSpPr/>
          <p:nvPr userDrawn="1"/>
        </p:nvSpPr>
        <p:spPr>
          <a:xfrm>
            <a:off x="0" y="6705600"/>
            <a:ext cx="91440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E08B84F8-CA05-4A3D-821B-4DDC6975215B}"/>
              </a:ext>
            </a:extLst>
          </p:cNvPr>
          <p:cNvGrpSpPr/>
          <p:nvPr userDrawn="1"/>
        </p:nvGrpSpPr>
        <p:grpSpPr>
          <a:xfrm>
            <a:off x="8676456" y="6379844"/>
            <a:ext cx="341784" cy="346183"/>
            <a:chOff x="8676456" y="6379844"/>
            <a:chExt cx="341784" cy="346183"/>
          </a:xfrm>
        </p:grpSpPr>
        <p:sp>
          <p:nvSpPr>
            <p:cNvPr id="3" name="Rectangle 2">
              <a:extLst>
                <a:ext uri="{FF2B5EF4-FFF2-40B4-BE49-F238E27FC236}">
                  <a16:creationId xmlns:a16="http://schemas.microsoft.com/office/drawing/2014/main" xmlns="" id="{985D8684-3F62-4578-A15D-5053FC767CE5}"/>
                </a:ext>
              </a:extLst>
            </p:cNvPr>
            <p:cNvSpPr/>
            <p:nvPr userDrawn="1"/>
          </p:nvSpPr>
          <p:spPr>
            <a:xfrm>
              <a:off x="8676456" y="6453336"/>
              <a:ext cx="341784" cy="272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2"/>
                </a:solidFill>
              </a:endParaRPr>
            </a:p>
          </p:txBody>
        </p:sp>
        <p:sp>
          <p:nvSpPr>
            <p:cNvPr id="8" name="Isosceles Triangle 7">
              <a:extLst>
                <a:ext uri="{FF2B5EF4-FFF2-40B4-BE49-F238E27FC236}">
                  <a16:creationId xmlns:a16="http://schemas.microsoft.com/office/drawing/2014/main" xmlns="" id="{22FB7263-4D31-4724-8ED3-A0FB93A70064}"/>
                </a:ext>
              </a:extLst>
            </p:cNvPr>
            <p:cNvSpPr/>
            <p:nvPr userDrawn="1"/>
          </p:nvSpPr>
          <p:spPr>
            <a:xfrm>
              <a:off x="8676456" y="6379844"/>
              <a:ext cx="341784" cy="73491"/>
            </a:xfrm>
            <a:prstGeom prst="triangle">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 name="Slide Number Placeholder 5"/>
          <p:cNvSpPr>
            <a:spLocks noGrp="1"/>
          </p:cNvSpPr>
          <p:nvPr>
            <p:ph type="sldNum" sz="quarter" idx="12"/>
          </p:nvPr>
        </p:nvSpPr>
        <p:spPr>
          <a:xfrm>
            <a:off x="8676456" y="6399551"/>
            <a:ext cx="341784" cy="365125"/>
          </a:xfrm>
        </p:spPr>
        <p:txBody>
          <a:bodyPr/>
          <a:lstStyle>
            <a:lvl1pPr algn="ctr">
              <a:defRPr sz="1000">
                <a:solidFill>
                  <a:schemeClr val="bg1"/>
                </a:solidFill>
                <a:latin typeface="Trebuchet MS" pitchFamily="34" charset="0"/>
              </a:defRPr>
            </a:lvl1pPr>
          </a:lstStyle>
          <a:p>
            <a:fld id="{FBE45F11-A630-490E-9935-D57CD8397F5B}" type="slidenum">
              <a:rPr lang="en-US" smtClean="0"/>
              <a:pPr/>
              <a:t>‹#›</a:t>
            </a:fld>
            <a:endParaRPr lang="en-US"/>
          </a:p>
        </p:txBody>
      </p:sp>
      <p:pic>
        <p:nvPicPr>
          <p:cNvPr id="15" name="Picture 14" descr="A picture containing book, text&#10;&#10;Description generated with very high confidence">
            <a:extLst>
              <a:ext uri="{FF2B5EF4-FFF2-40B4-BE49-F238E27FC236}">
                <a16:creationId xmlns:a16="http://schemas.microsoft.com/office/drawing/2014/main" xmlns="" id="{E14E20F3-2B08-433E-811D-58EF5608EE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60" y="6309320"/>
            <a:ext cx="485347" cy="483441"/>
          </a:xfrm>
          <a:prstGeom prst="rect">
            <a:avLst/>
          </a:prstGeom>
        </p:spPr>
      </p:pic>
      <p:sp>
        <p:nvSpPr>
          <p:cNvPr id="14" name="Picture Placeholder 3">
            <a:extLst>
              <a:ext uri="{FF2B5EF4-FFF2-40B4-BE49-F238E27FC236}">
                <a16:creationId xmlns:a16="http://schemas.microsoft.com/office/drawing/2014/main" xmlns="" id="{CC1CD588-CFDC-4DB5-AB98-B20C167CAD94}"/>
              </a:ext>
            </a:extLst>
          </p:cNvPr>
          <p:cNvSpPr>
            <a:spLocks noGrp="1"/>
          </p:cNvSpPr>
          <p:nvPr>
            <p:ph type="pic" sz="quarter" idx="13"/>
          </p:nvPr>
        </p:nvSpPr>
        <p:spPr>
          <a:xfrm>
            <a:off x="5796136" y="1757264"/>
            <a:ext cx="2775892" cy="1959768"/>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
        <p:nvSpPr>
          <p:cNvPr id="16" name="Picture Placeholder 3">
            <a:extLst>
              <a:ext uri="{FF2B5EF4-FFF2-40B4-BE49-F238E27FC236}">
                <a16:creationId xmlns:a16="http://schemas.microsoft.com/office/drawing/2014/main" xmlns="" id="{940947EB-5179-4B37-8409-AD1FFA39002E}"/>
              </a:ext>
            </a:extLst>
          </p:cNvPr>
          <p:cNvSpPr>
            <a:spLocks noGrp="1"/>
          </p:cNvSpPr>
          <p:nvPr>
            <p:ph type="pic" sz="quarter" idx="14"/>
          </p:nvPr>
        </p:nvSpPr>
        <p:spPr>
          <a:xfrm>
            <a:off x="3491880" y="2862921"/>
            <a:ext cx="2895600" cy="2070348"/>
          </a:xfr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ormAutofit/>
          </a:bodyPr>
          <a:lstStyle>
            <a:lvl1pPr marL="0" indent="0">
              <a:buFontTx/>
              <a:buNone/>
              <a:defRPr sz="1800"/>
            </a:lvl1pPr>
          </a:lstStyle>
          <a:p>
            <a:endParaRPr lang="en-IN"/>
          </a:p>
        </p:txBody>
      </p:sp>
    </p:spTree>
    <p:extLst>
      <p:ext uri="{BB962C8B-B14F-4D97-AF65-F5344CB8AC3E}">
        <p14:creationId xmlns:p14="http://schemas.microsoft.com/office/powerpoint/2010/main" val="2640437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ver Page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6A0BC694-C851-4B18-835A-5181EB14D18C}"/>
              </a:ext>
            </a:extLst>
          </p:cNvPr>
          <p:cNvSpPr>
            <a:spLocks noGrp="1"/>
          </p:cNvSpPr>
          <p:nvPr>
            <p:ph type="pic" sz="quarter" idx="10"/>
          </p:nvPr>
        </p:nvSpPr>
        <p:spPr>
          <a:xfrm>
            <a:off x="0" y="0"/>
            <a:ext cx="8865065" cy="6858000"/>
          </a:xfrm>
          <a:custGeom>
            <a:avLst/>
            <a:gdLst>
              <a:gd name="connsiteX0" fmla="*/ 0 w 1800432"/>
              <a:gd name="connsiteY0" fmla="*/ 0 h 1656184"/>
              <a:gd name="connsiteX1" fmla="*/ 1800432 w 1800432"/>
              <a:gd name="connsiteY1" fmla="*/ 0 h 1656184"/>
              <a:gd name="connsiteX2" fmla="*/ 1800432 w 1800432"/>
              <a:gd name="connsiteY2" fmla="*/ 1656184 h 1656184"/>
              <a:gd name="connsiteX3" fmla="*/ 0 w 1800432"/>
              <a:gd name="connsiteY3" fmla="*/ 1656184 h 1656184"/>
              <a:gd name="connsiteX0" fmla="*/ 0 w 3044551"/>
              <a:gd name="connsiteY0" fmla="*/ 0 h 1656184"/>
              <a:gd name="connsiteX1" fmla="*/ 3044551 w 3044551"/>
              <a:gd name="connsiteY1" fmla="*/ 2300 h 1656184"/>
              <a:gd name="connsiteX2" fmla="*/ 1800432 w 3044551"/>
              <a:gd name="connsiteY2" fmla="*/ 1656184 h 1656184"/>
              <a:gd name="connsiteX3" fmla="*/ 0 w 3044551"/>
              <a:gd name="connsiteY3" fmla="*/ 1656184 h 1656184"/>
              <a:gd name="connsiteX4" fmla="*/ 0 w 3044551"/>
              <a:gd name="connsiteY4" fmla="*/ 0 h 1656184"/>
              <a:gd name="connsiteX0" fmla="*/ 0 w 3044551"/>
              <a:gd name="connsiteY0" fmla="*/ 0 h 1656184"/>
              <a:gd name="connsiteX1" fmla="*/ 3044551 w 3044551"/>
              <a:gd name="connsiteY1" fmla="*/ 2300 h 1656184"/>
              <a:gd name="connsiteX2" fmla="*/ 941055 w 3044551"/>
              <a:gd name="connsiteY2" fmla="*/ 1653884 h 1656184"/>
              <a:gd name="connsiteX3" fmla="*/ 0 w 3044551"/>
              <a:gd name="connsiteY3" fmla="*/ 1656184 h 1656184"/>
              <a:gd name="connsiteX4" fmla="*/ 0 w 3044551"/>
              <a:gd name="connsiteY4" fmla="*/ 0 h 1656184"/>
              <a:gd name="connsiteX0" fmla="*/ 0 w 3321421"/>
              <a:gd name="connsiteY0" fmla="*/ 0 h 1656184"/>
              <a:gd name="connsiteX1" fmla="*/ 3321421 w 3321421"/>
              <a:gd name="connsiteY1" fmla="*/ 2300 h 1656184"/>
              <a:gd name="connsiteX2" fmla="*/ 941055 w 3321421"/>
              <a:gd name="connsiteY2" fmla="*/ 1653884 h 1656184"/>
              <a:gd name="connsiteX3" fmla="*/ 0 w 3321421"/>
              <a:gd name="connsiteY3" fmla="*/ 1656184 h 1656184"/>
              <a:gd name="connsiteX4" fmla="*/ 0 w 3321421"/>
              <a:gd name="connsiteY4" fmla="*/ 0 h 1656184"/>
              <a:gd name="connsiteX0" fmla="*/ 0 w 3321421"/>
              <a:gd name="connsiteY0" fmla="*/ 0 h 1656184"/>
              <a:gd name="connsiteX1" fmla="*/ 3321421 w 3321421"/>
              <a:gd name="connsiteY1" fmla="*/ 2300 h 1656184"/>
              <a:gd name="connsiteX2" fmla="*/ 933863 w 3321421"/>
              <a:gd name="connsiteY2" fmla="*/ 1653884 h 1656184"/>
              <a:gd name="connsiteX3" fmla="*/ 0 w 3321421"/>
              <a:gd name="connsiteY3" fmla="*/ 1656184 h 1656184"/>
              <a:gd name="connsiteX4" fmla="*/ 0 w 3321421"/>
              <a:gd name="connsiteY4" fmla="*/ 0 h 1656184"/>
              <a:gd name="connsiteX0" fmla="*/ 0 w 3346591"/>
              <a:gd name="connsiteY0" fmla="*/ 0 h 1656184"/>
              <a:gd name="connsiteX1" fmla="*/ 3346591 w 3346591"/>
              <a:gd name="connsiteY1" fmla="*/ 2300 h 1656184"/>
              <a:gd name="connsiteX2" fmla="*/ 933863 w 3346591"/>
              <a:gd name="connsiteY2" fmla="*/ 1653884 h 1656184"/>
              <a:gd name="connsiteX3" fmla="*/ 0 w 3346591"/>
              <a:gd name="connsiteY3" fmla="*/ 1656184 h 1656184"/>
              <a:gd name="connsiteX4" fmla="*/ 0 w 3346591"/>
              <a:gd name="connsiteY4" fmla="*/ 0 h 1656184"/>
              <a:gd name="connsiteX0" fmla="*/ 0 w 3346591"/>
              <a:gd name="connsiteY0" fmla="*/ 0 h 1656184"/>
              <a:gd name="connsiteX1" fmla="*/ 3346591 w 3346591"/>
              <a:gd name="connsiteY1" fmla="*/ 460 h 1656184"/>
              <a:gd name="connsiteX2" fmla="*/ 933863 w 3346591"/>
              <a:gd name="connsiteY2" fmla="*/ 1653884 h 1656184"/>
              <a:gd name="connsiteX3" fmla="*/ 0 w 3346591"/>
              <a:gd name="connsiteY3" fmla="*/ 1656184 h 1656184"/>
              <a:gd name="connsiteX4" fmla="*/ 0 w 3346591"/>
              <a:gd name="connsiteY4" fmla="*/ 0 h 1656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591" h="1656184">
                <a:moveTo>
                  <a:pt x="0" y="0"/>
                </a:moveTo>
                <a:lnTo>
                  <a:pt x="3346591" y="460"/>
                </a:lnTo>
                <a:lnTo>
                  <a:pt x="933863" y="1653884"/>
                </a:lnTo>
                <a:lnTo>
                  <a:pt x="0" y="1656184"/>
                </a:lnTo>
                <a:lnTo>
                  <a:pt x="0" y="0"/>
                </a:lnTo>
                <a:close/>
              </a:path>
            </a:pathLst>
          </a:custGeom>
          <a:solidFill>
            <a:schemeClr val="bg1">
              <a:lumMod val="95000"/>
            </a:schemeClr>
          </a:solidFill>
        </p:spPr>
        <p:txBody>
          <a:bodyPr wrap="square">
            <a:noAutofit/>
          </a:bodyPr>
          <a:lstStyle>
            <a:lvl1pPr marL="0" indent="0">
              <a:buNone/>
              <a:defRPr sz="2000"/>
            </a:lvl1pPr>
          </a:lstStyle>
          <a:p>
            <a:endParaRPr lang="en-IN" dirty="0"/>
          </a:p>
        </p:txBody>
      </p:sp>
    </p:spTree>
    <p:extLst>
      <p:ext uri="{BB962C8B-B14F-4D97-AF65-F5344CB8AC3E}">
        <p14:creationId xmlns:p14="http://schemas.microsoft.com/office/powerpoint/2010/main" val="984452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4312274-4E9D-44D8-A6A8-A0FEBF67E4ED}"/>
              </a:ext>
            </a:extLst>
          </p:cNvPr>
          <p:cNvSpPr>
            <a:spLocks noGrp="1"/>
          </p:cNvSpPr>
          <p:nvPr>
            <p:ph type="pic" sz="quarter" idx="10"/>
          </p:nvPr>
        </p:nvSpPr>
        <p:spPr>
          <a:xfrm>
            <a:off x="898352" y="620688"/>
            <a:ext cx="3870963" cy="5750475"/>
          </a:xfrm>
          <a:custGeom>
            <a:avLst/>
            <a:gdLst>
              <a:gd name="connsiteX0" fmla="*/ 2039229 w 3870963"/>
              <a:gd name="connsiteY0" fmla="*/ 3995661 h 5750475"/>
              <a:gd name="connsiteX1" fmla="*/ 3856198 w 3870963"/>
              <a:gd name="connsiteY1" fmla="*/ 3995661 h 5750475"/>
              <a:gd name="connsiteX2" fmla="*/ 3856198 w 3870963"/>
              <a:gd name="connsiteY2" fmla="*/ 5750475 h 5750475"/>
              <a:gd name="connsiteX3" fmla="*/ 2039229 w 3870963"/>
              <a:gd name="connsiteY3" fmla="*/ 5750475 h 5750475"/>
              <a:gd name="connsiteX4" fmla="*/ 0 w 3870963"/>
              <a:gd name="connsiteY4" fmla="*/ 3024336 h 5750475"/>
              <a:gd name="connsiteX5" fmla="*/ 1872208 w 3870963"/>
              <a:gd name="connsiteY5" fmla="*/ 3024336 h 5750475"/>
              <a:gd name="connsiteX6" fmla="*/ 1872208 w 3870963"/>
              <a:gd name="connsiteY6" fmla="*/ 4779150 h 5750475"/>
              <a:gd name="connsiteX7" fmla="*/ 0 w 3870963"/>
              <a:gd name="connsiteY7" fmla="*/ 4779150 h 5750475"/>
              <a:gd name="connsiteX8" fmla="*/ 2952 w 3870963"/>
              <a:gd name="connsiteY8" fmla="*/ 1084039 h 5750475"/>
              <a:gd name="connsiteX9" fmla="*/ 1875160 w 3870963"/>
              <a:gd name="connsiteY9" fmla="*/ 1084039 h 5750475"/>
              <a:gd name="connsiteX10" fmla="*/ 1875160 w 3870963"/>
              <a:gd name="connsiteY10" fmla="*/ 2838853 h 5750475"/>
              <a:gd name="connsiteX11" fmla="*/ 2952 w 3870963"/>
              <a:gd name="connsiteY11" fmla="*/ 2838853 h 5750475"/>
              <a:gd name="connsiteX12" fmla="*/ 2053994 w 3870963"/>
              <a:gd name="connsiteY12" fmla="*/ 0 h 5750475"/>
              <a:gd name="connsiteX13" fmla="*/ 3870963 w 3870963"/>
              <a:gd name="connsiteY13" fmla="*/ 0 h 5750475"/>
              <a:gd name="connsiteX14" fmla="*/ 3870963 w 3870963"/>
              <a:gd name="connsiteY14" fmla="*/ 1754814 h 5750475"/>
              <a:gd name="connsiteX15" fmla="*/ 2053994 w 3870963"/>
              <a:gd name="connsiteY15" fmla="*/ 1754814 h 57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0963" h="5750475">
                <a:moveTo>
                  <a:pt x="2039229" y="3995661"/>
                </a:moveTo>
                <a:lnTo>
                  <a:pt x="3856198" y="3995661"/>
                </a:lnTo>
                <a:lnTo>
                  <a:pt x="3856198" y="5750475"/>
                </a:lnTo>
                <a:lnTo>
                  <a:pt x="2039229" y="5750475"/>
                </a:lnTo>
                <a:close/>
                <a:moveTo>
                  <a:pt x="0" y="3024336"/>
                </a:moveTo>
                <a:lnTo>
                  <a:pt x="1872208" y="3024336"/>
                </a:lnTo>
                <a:lnTo>
                  <a:pt x="1872208" y="4779150"/>
                </a:lnTo>
                <a:lnTo>
                  <a:pt x="0" y="4779150"/>
                </a:lnTo>
                <a:close/>
                <a:moveTo>
                  <a:pt x="2952" y="1084039"/>
                </a:moveTo>
                <a:lnTo>
                  <a:pt x="1875160" y="1084039"/>
                </a:lnTo>
                <a:lnTo>
                  <a:pt x="1875160" y="2838853"/>
                </a:lnTo>
                <a:lnTo>
                  <a:pt x="2952" y="2838853"/>
                </a:lnTo>
                <a:close/>
                <a:moveTo>
                  <a:pt x="2053994" y="0"/>
                </a:moveTo>
                <a:lnTo>
                  <a:pt x="3870963" y="0"/>
                </a:lnTo>
                <a:lnTo>
                  <a:pt x="3870963" y="1754814"/>
                </a:lnTo>
                <a:lnTo>
                  <a:pt x="2053994" y="1754814"/>
                </a:lnTo>
                <a:close/>
              </a:path>
            </a:pathLst>
          </a:custGeom>
          <a:solidFill>
            <a:schemeClr val="bg1">
              <a:lumMod val="95000"/>
            </a:schemeClr>
          </a:solidFill>
        </p:spPr>
        <p:txBody>
          <a:bodyPr wrap="square">
            <a:noAutofit/>
          </a:bodyPr>
          <a:lstStyle>
            <a:lvl1pPr marL="0" indent="0">
              <a:buFontTx/>
              <a:buNone/>
              <a:defRPr sz="1800"/>
            </a:lvl1pPr>
          </a:lstStyle>
          <a:p>
            <a:endParaRPr lang="en-IN"/>
          </a:p>
        </p:txBody>
      </p:sp>
      <p:pic>
        <p:nvPicPr>
          <p:cNvPr id="3" name="Picture 2" descr="A picture containing book, text&#10;&#10;Description generated with very high confidence">
            <a:extLst>
              <a:ext uri="{FF2B5EF4-FFF2-40B4-BE49-F238E27FC236}">
                <a16:creationId xmlns:a16="http://schemas.microsoft.com/office/drawing/2014/main" xmlns="" id="{BC219AD4-CD5C-4540-86B4-F92CD6885D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4525" y="2582134"/>
            <a:ext cx="1834790" cy="1827583"/>
          </a:xfrm>
          <a:prstGeom prst="rect">
            <a:avLst/>
          </a:prstGeom>
        </p:spPr>
      </p:pic>
    </p:spTree>
    <p:extLst>
      <p:ext uri="{BB962C8B-B14F-4D97-AF65-F5344CB8AC3E}">
        <p14:creationId xmlns:p14="http://schemas.microsoft.com/office/powerpoint/2010/main" val="3439933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4312274-4E9D-44D8-A6A8-A0FEBF67E4ED}"/>
              </a:ext>
            </a:extLst>
          </p:cNvPr>
          <p:cNvSpPr>
            <a:spLocks noGrp="1"/>
          </p:cNvSpPr>
          <p:nvPr>
            <p:ph type="pic" sz="quarter" idx="10"/>
          </p:nvPr>
        </p:nvSpPr>
        <p:spPr>
          <a:xfrm>
            <a:off x="898352" y="620688"/>
            <a:ext cx="3870963" cy="5750475"/>
          </a:xfrm>
          <a:custGeom>
            <a:avLst/>
            <a:gdLst>
              <a:gd name="connsiteX0" fmla="*/ 2039229 w 3870963"/>
              <a:gd name="connsiteY0" fmla="*/ 3995661 h 5750475"/>
              <a:gd name="connsiteX1" fmla="*/ 3856198 w 3870963"/>
              <a:gd name="connsiteY1" fmla="*/ 3995661 h 5750475"/>
              <a:gd name="connsiteX2" fmla="*/ 3856198 w 3870963"/>
              <a:gd name="connsiteY2" fmla="*/ 5750475 h 5750475"/>
              <a:gd name="connsiteX3" fmla="*/ 2039229 w 3870963"/>
              <a:gd name="connsiteY3" fmla="*/ 5750475 h 5750475"/>
              <a:gd name="connsiteX4" fmla="*/ 0 w 3870963"/>
              <a:gd name="connsiteY4" fmla="*/ 3024336 h 5750475"/>
              <a:gd name="connsiteX5" fmla="*/ 1872208 w 3870963"/>
              <a:gd name="connsiteY5" fmla="*/ 3024336 h 5750475"/>
              <a:gd name="connsiteX6" fmla="*/ 1872208 w 3870963"/>
              <a:gd name="connsiteY6" fmla="*/ 4779150 h 5750475"/>
              <a:gd name="connsiteX7" fmla="*/ 0 w 3870963"/>
              <a:gd name="connsiteY7" fmla="*/ 4779150 h 5750475"/>
              <a:gd name="connsiteX8" fmla="*/ 2952 w 3870963"/>
              <a:gd name="connsiteY8" fmla="*/ 1084039 h 5750475"/>
              <a:gd name="connsiteX9" fmla="*/ 1875160 w 3870963"/>
              <a:gd name="connsiteY9" fmla="*/ 1084039 h 5750475"/>
              <a:gd name="connsiteX10" fmla="*/ 1875160 w 3870963"/>
              <a:gd name="connsiteY10" fmla="*/ 2838853 h 5750475"/>
              <a:gd name="connsiteX11" fmla="*/ 2952 w 3870963"/>
              <a:gd name="connsiteY11" fmla="*/ 2838853 h 5750475"/>
              <a:gd name="connsiteX12" fmla="*/ 2053994 w 3870963"/>
              <a:gd name="connsiteY12" fmla="*/ 0 h 5750475"/>
              <a:gd name="connsiteX13" fmla="*/ 3870963 w 3870963"/>
              <a:gd name="connsiteY13" fmla="*/ 0 h 5750475"/>
              <a:gd name="connsiteX14" fmla="*/ 3870963 w 3870963"/>
              <a:gd name="connsiteY14" fmla="*/ 1754814 h 5750475"/>
              <a:gd name="connsiteX15" fmla="*/ 2053994 w 3870963"/>
              <a:gd name="connsiteY15" fmla="*/ 1754814 h 57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0963" h="5750475">
                <a:moveTo>
                  <a:pt x="2039229" y="3995661"/>
                </a:moveTo>
                <a:lnTo>
                  <a:pt x="3856198" y="3995661"/>
                </a:lnTo>
                <a:lnTo>
                  <a:pt x="3856198" y="5750475"/>
                </a:lnTo>
                <a:lnTo>
                  <a:pt x="2039229" y="5750475"/>
                </a:lnTo>
                <a:close/>
                <a:moveTo>
                  <a:pt x="0" y="3024336"/>
                </a:moveTo>
                <a:lnTo>
                  <a:pt x="1872208" y="3024336"/>
                </a:lnTo>
                <a:lnTo>
                  <a:pt x="1872208" y="4779150"/>
                </a:lnTo>
                <a:lnTo>
                  <a:pt x="0" y="4779150"/>
                </a:lnTo>
                <a:close/>
                <a:moveTo>
                  <a:pt x="2952" y="1084039"/>
                </a:moveTo>
                <a:lnTo>
                  <a:pt x="1875160" y="1084039"/>
                </a:lnTo>
                <a:lnTo>
                  <a:pt x="1875160" y="2838853"/>
                </a:lnTo>
                <a:lnTo>
                  <a:pt x="2952" y="2838853"/>
                </a:lnTo>
                <a:close/>
                <a:moveTo>
                  <a:pt x="2053994" y="0"/>
                </a:moveTo>
                <a:lnTo>
                  <a:pt x="3870963" y="0"/>
                </a:lnTo>
                <a:lnTo>
                  <a:pt x="3870963" y="1754814"/>
                </a:lnTo>
                <a:lnTo>
                  <a:pt x="2053994" y="1754814"/>
                </a:lnTo>
                <a:close/>
              </a:path>
            </a:pathLst>
          </a:custGeom>
          <a:solidFill>
            <a:schemeClr val="bg1">
              <a:lumMod val="95000"/>
            </a:schemeClr>
          </a:solidFill>
        </p:spPr>
        <p:txBody>
          <a:bodyPr wrap="square">
            <a:noAutofit/>
          </a:bodyPr>
          <a:lstStyle>
            <a:lvl1pPr marL="0" indent="0">
              <a:buFontTx/>
              <a:buNone/>
              <a:defRPr sz="1800"/>
            </a:lvl1pPr>
          </a:lstStyle>
          <a:p>
            <a:endParaRPr lang="en-IN"/>
          </a:p>
        </p:txBody>
      </p:sp>
      <p:pic>
        <p:nvPicPr>
          <p:cNvPr id="3" name="Picture 2" descr="A picture containing book, text&#10;&#10;Description generated with very high confidence">
            <a:extLst>
              <a:ext uri="{FF2B5EF4-FFF2-40B4-BE49-F238E27FC236}">
                <a16:creationId xmlns:a16="http://schemas.microsoft.com/office/drawing/2014/main" xmlns="" id="{BC219AD4-CD5C-4540-86B4-F92CD6885D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4525" y="2582134"/>
            <a:ext cx="1834790" cy="1827583"/>
          </a:xfrm>
          <a:prstGeom prst="rect">
            <a:avLst/>
          </a:prstGeom>
        </p:spPr>
      </p:pic>
    </p:spTree>
    <p:extLst>
      <p:ext uri="{BB962C8B-B14F-4D97-AF65-F5344CB8AC3E}">
        <p14:creationId xmlns:p14="http://schemas.microsoft.com/office/powerpoint/2010/main" val="428550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text">
    <p:spTree>
      <p:nvGrpSpPr>
        <p:cNvPr id="1" name=""/>
        <p:cNvGrpSpPr/>
        <p:nvPr/>
      </p:nvGrpSpPr>
      <p:grpSpPr>
        <a:xfrm>
          <a:off x="0" y="0"/>
          <a:ext cx="0" cy="0"/>
          <a:chOff x="0" y="0"/>
          <a:chExt cx="0" cy="0"/>
        </a:xfrm>
      </p:grpSpPr>
      <p:sp>
        <p:nvSpPr>
          <p:cNvPr id="11" name="Rectangle 10"/>
          <p:cNvSpPr/>
          <p:nvPr userDrawn="1"/>
        </p:nvSpPr>
        <p:spPr>
          <a:xfrm>
            <a:off x="0" y="-30749"/>
            <a:ext cx="9144000" cy="1728192"/>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682" y="-30749"/>
            <a:ext cx="7931224" cy="826459"/>
          </a:xfrm>
        </p:spPr>
        <p:txBody>
          <a:bodyPr anchor="b">
            <a:normAutofit/>
          </a:bodyPr>
          <a:lstStyle>
            <a:lvl1pPr algn="l">
              <a:defRPr sz="2800" b="1">
                <a:solidFill>
                  <a:schemeClr val="bg1"/>
                </a:solidFill>
                <a:latin typeface="Trebuchet MS" pitchFamily="34" charset="0"/>
              </a:defRPr>
            </a:lvl1pPr>
          </a:lstStyle>
          <a:p>
            <a:r>
              <a:rPr lang="en-US" dirty="0"/>
              <a:t>Title Here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2B482608-F7B3-42DF-BED0-B825041482C8}"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10" name="Content Placeholder 2"/>
          <p:cNvSpPr>
            <a:spLocks noGrp="1"/>
          </p:cNvSpPr>
          <p:nvPr>
            <p:ph idx="13"/>
          </p:nvPr>
        </p:nvSpPr>
        <p:spPr>
          <a:xfrm>
            <a:off x="755576" y="2194183"/>
            <a:ext cx="8229600" cy="3816424"/>
          </a:xfrm>
        </p:spPr>
        <p:txBody>
          <a:bodyPr/>
          <a:lstStyle>
            <a:lvl1pPr marL="342900" indent="-342900">
              <a:buClr>
                <a:srgbClr val="0E76BC"/>
              </a:buClr>
              <a:buSzPct val="120000"/>
              <a:buFont typeface="Wingdings" pitchFamily="2" charset="2"/>
              <a:buChar char="§"/>
              <a:defRPr sz="1800">
                <a:solidFill>
                  <a:srgbClr val="818285"/>
                </a:solidFill>
                <a:latin typeface="Myriad Pro" pitchFamily="34" charset="0"/>
              </a:defRPr>
            </a:lvl1pPr>
            <a:lvl2pPr marL="742950" indent="-285750">
              <a:buClr>
                <a:srgbClr val="0E76BC"/>
              </a:buClr>
              <a:buFont typeface="Arial" pitchFamily="34" charset="0"/>
              <a:buChar char="•"/>
              <a:defRPr sz="1400">
                <a:solidFill>
                  <a:srgbClr val="818285"/>
                </a:solidFill>
                <a:latin typeface="Myriad Pro" pitchFamily="34" charset="0"/>
              </a:defRPr>
            </a:lvl2pPr>
            <a:lvl3pPr>
              <a:defRPr>
                <a:solidFill>
                  <a:srgbClr val="818285"/>
                </a:solidFill>
              </a:defRPr>
            </a:lvl3pPr>
            <a:lvl4pPr>
              <a:defRPr>
                <a:solidFill>
                  <a:srgbClr val="818285"/>
                </a:solidFill>
              </a:defRPr>
            </a:lvl4pPr>
            <a:lvl5pPr>
              <a:defRPr>
                <a:solidFill>
                  <a:srgbClr val="818285"/>
                </a:solidFill>
              </a:defRPr>
            </a:lvl5pPr>
          </a:lstStyle>
          <a:p>
            <a:pPr lvl="0"/>
            <a:r>
              <a:rPr lang="en-US" dirty="0"/>
              <a:t>Click to edit Master text styles</a:t>
            </a:r>
          </a:p>
          <a:p>
            <a:pPr lvl="1"/>
            <a:r>
              <a:rPr lang="en-US" dirty="0"/>
              <a:t>Second level</a:t>
            </a:r>
          </a:p>
        </p:txBody>
      </p:sp>
      <p:sp>
        <p:nvSpPr>
          <p:cNvPr id="14" name="Text Placeholder 2"/>
          <p:cNvSpPr>
            <a:spLocks noGrp="1"/>
          </p:cNvSpPr>
          <p:nvPr>
            <p:ph type="body" idx="1" hasCustomPrompt="1"/>
          </p:nvPr>
        </p:nvSpPr>
        <p:spPr>
          <a:xfrm>
            <a:off x="20025" y="1068188"/>
            <a:ext cx="7920881" cy="720081"/>
          </a:xfrm>
        </p:spPr>
        <p:txBody>
          <a:bodyPr anchor="t">
            <a:normAutofit/>
          </a:bodyPr>
          <a:lstStyle>
            <a:lvl1pPr marL="0" indent="0" algn="l">
              <a:buNone/>
              <a:defRPr sz="1600" b="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Subtitle Here</a:t>
            </a:r>
          </a:p>
        </p:txBody>
      </p:sp>
    </p:spTree>
    <p:extLst>
      <p:ext uri="{BB962C8B-B14F-4D97-AF65-F5344CB8AC3E}">
        <p14:creationId xmlns:p14="http://schemas.microsoft.com/office/powerpoint/2010/main" val="2818941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ig text">
    <p:spTree>
      <p:nvGrpSpPr>
        <p:cNvPr id="1" name=""/>
        <p:cNvGrpSpPr/>
        <p:nvPr/>
      </p:nvGrpSpPr>
      <p:grpSpPr>
        <a:xfrm>
          <a:off x="0" y="0"/>
          <a:ext cx="0" cy="0"/>
          <a:chOff x="0" y="0"/>
          <a:chExt cx="0" cy="0"/>
        </a:xfrm>
      </p:grpSpPr>
      <p:sp>
        <p:nvSpPr>
          <p:cNvPr id="8" name="Rectangle 7"/>
          <p:cNvSpPr/>
          <p:nvPr userDrawn="1"/>
        </p:nvSpPr>
        <p:spPr>
          <a:xfrm>
            <a:off x="0" y="0"/>
            <a:ext cx="3851920" cy="6858000"/>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7544" y="922710"/>
            <a:ext cx="3178696" cy="4594522"/>
          </a:xfrm>
        </p:spPr>
        <p:txBody>
          <a:bodyPr>
            <a:normAutofit/>
          </a:bodyPr>
          <a:lstStyle>
            <a:lvl1pPr algn="r">
              <a:defRPr sz="4000" b="1" baseline="0">
                <a:solidFill>
                  <a:schemeClr val="bg1"/>
                </a:solidFill>
                <a:latin typeface="Trebuchet MS" pitchFamily="34" charset="0"/>
              </a:defRPr>
            </a:lvl1pPr>
          </a:lstStyle>
          <a:p>
            <a:r>
              <a:rPr lang="en-US" dirty="0"/>
              <a:t>Main title here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50">
                <a:solidFill>
                  <a:schemeClr val="bg1"/>
                </a:solidFill>
                <a:latin typeface="Trebuchet MS" pitchFamily="34" charset="0"/>
              </a:defRPr>
            </a:lvl1pPr>
          </a:lstStyle>
          <a:p>
            <a:fld id="{98F350B9-33DE-4D7E-873F-E2BF9299BF77}" type="datetime3">
              <a:rPr lang="en-US" smtClean="0"/>
              <a:t>8 October 2018</a:t>
            </a:fld>
            <a:endParaRPr lang="en-US" dirty="0"/>
          </a:p>
        </p:txBody>
      </p:sp>
      <p:sp>
        <p:nvSpPr>
          <p:cNvPr id="5" name="Footer Placeholder 4"/>
          <p:cNvSpPr>
            <a:spLocks noGrp="1"/>
          </p:cNvSpPr>
          <p:nvPr>
            <p:ph type="ftr" sz="quarter" idx="11"/>
          </p:nvPr>
        </p:nvSpPr>
        <p:spPr>
          <a:xfrm>
            <a:off x="3851920" y="6356350"/>
            <a:ext cx="2895600" cy="365125"/>
          </a:xfrm>
        </p:spPr>
        <p:txBody>
          <a:bodyPr/>
          <a:lstStyle>
            <a:lvl1pPr algn="l">
              <a:defRPr sz="800"/>
            </a:lvl1pPr>
          </a:lstStyle>
          <a:p>
            <a:r>
              <a:rPr lang="en-US" dirty="0">
                <a:solidFill>
                  <a:srgbClr val="818285"/>
                </a:solidFill>
                <a:latin typeface="Trebuchet MS" pitchFamily="34" charset="0"/>
              </a:rPr>
              <a:t>GRP Advisor Alliance Private &amp; Confidential</a:t>
            </a:r>
          </a:p>
        </p:txBody>
      </p:sp>
      <p:sp>
        <p:nvSpPr>
          <p:cNvPr id="6" name="Slide Number Placeholder 5"/>
          <p:cNvSpPr>
            <a:spLocks noGrp="1"/>
          </p:cNvSpPr>
          <p:nvPr>
            <p:ph type="sldNum" sz="quarter" idx="12"/>
          </p:nvPr>
        </p:nvSpPr>
        <p:spPr>
          <a:xfrm>
            <a:off x="7308304" y="6356350"/>
            <a:ext cx="1378496" cy="365125"/>
          </a:xfrm>
        </p:spPr>
        <p:txBody>
          <a:bodyPr/>
          <a:lstStyle>
            <a:lvl1pPr>
              <a:defRPr sz="1050">
                <a:solidFill>
                  <a:srgbClr val="818285"/>
                </a:solidFill>
                <a:latin typeface="Myriad Pro" pitchFamily="34" charset="0"/>
              </a:defRPr>
            </a:lvl1pPr>
          </a:lstStyle>
          <a:p>
            <a:fld id="{FBE45F11-A630-490E-9935-D57CD8397F5B}" type="slidenum">
              <a:rPr lang="en-US" smtClean="0"/>
              <a:pPr/>
              <a:t>‹#›</a:t>
            </a:fld>
            <a:endParaRPr lang="en-US"/>
          </a:p>
        </p:txBody>
      </p:sp>
      <p:sp>
        <p:nvSpPr>
          <p:cNvPr id="12" name="Text Placeholder 2"/>
          <p:cNvSpPr>
            <a:spLocks noGrp="1"/>
          </p:cNvSpPr>
          <p:nvPr>
            <p:ph type="body" idx="14" hasCustomPrompt="1"/>
          </p:nvPr>
        </p:nvSpPr>
        <p:spPr>
          <a:xfrm>
            <a:off x="4067944" y="2924944"/>
            <a:ext cx="4608512" cy="2592288"/>
          </a:xfrm>
        </p:spPr>
        <p:txBody>
          <a:bodyPr anchor="t">
            <a:normAutofit/>
          </a:bodyPr>
          <a:lstStyle>
            <a:lvl1pPr marL="0" indent="0">
              <a:buNone/>
              <a:defRPr sz="2000" baseline="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Narrow Texts Here</a:t>
            </a:r>
          </a:p>
        </p:txBody>
      </p:sp>
      <p:sp>
        <p:nvSpPr>
          <p:cNvPr id="13" name="Text Placeholder 2"/>
          <p:cNvSpPr>
            <a:spLocks noGrp="1"/>
          </p:cNvSpPr>
          <p:nvPr>
            <p:ph type="body" idx="15" hasCustomPrompt="1"/>
          </p:nvPr>
        </p:nvSpPr>
        <p:spPr>
          <a:xfrm>
            <a:off x="4067944" y="836712"/>
            <a:ext cx="4608512" cy="2088232"/>
          </a:xfrm>
        </p:spPr>
        <p:txBody>
          <a:bodyPr anchor="b">
            <a:normAutofit/>
          </a:bodyPr>
          <a:lstStyle>
            <a:lvl1pPr marL="0" indent="0">
              <a:buNone/>
              <a:defRPr sz="2000" b="1" baseline="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Bold Texts Here</a:t>
            </a:r>
          </a:p>
        </p:txBody>
      </p:sp>
    </p:spTree>
    <p:extLst>
      <p:ext uri="{BB962C8B-B14F-4D97-AF65-F5344CB8AC3E}">
        <p14:creationId xmlns:p14="http://schemas.microsoft.com/office/powerpoint/2010/main" val="2069148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349D58BC-72DA-4414-A026-8873B96B7DEB}" type="datetime3">
              <a:rPr lang="en-US" smtClean="0"/>
              <a:t>8 October 2018</a:t>
            </a:fld>
            <a:endParaRPr lang="en-US"/>
          </a:p>
        </p:txBody>
      </p:sp>
      <p:sp>
        <p:nvSpPr>
          <p:cNvPr id="5" name="Footer Placeholder 4"/>
          <p:cNvSpPr>
            <a:spLocks noGrp="1"/>
          </p:cNvSpPr>
          <p:nvPr>
            <p:ph type="ftr" sz="quarter" idx="11"/>
          </p:nvPr>
        </p:nvSpPr>
        <p:spPr/>
        <p:txBody>
          <a:bodyPr/>
          <a:lstStyle/>
          <a:p>
            <a:r>
              <a:rPr lang="en-US"/>
              <a:t>GRP Advisor Alliance Private &amp; Confidential</a:t>
            </a:r>
          </a:p>
        </p:txBody>
      </p:sp>
      <p:sp>
        <p:nvSpPr>
          <p:cNvPr id="6" name="Slide Number Placeholder 5"/>
          <p:cNvSpPr>
            <a:spLocks noGrp="1"/>
          </p:cNvSpPr>
          <p:nvPr>
            <p:ph type="sldNum" sz="quarter" idx="12"/>
          </p:nvPr>
        </p:nvSpPr>
        <p:spPr/>
        <p:txBody>
          <a:bodyPr/>
          <a:lstStyle/>
          <a:p>
            <a:fld id="{FBE45F11-A630-490E-9935-D57CD8397F5B}" type="slidenum">
              <a:rPr lang="en-US" smtClean="0"/>
              <a:t>‹#›</a:t>
            </a:fld>
            <a:endParaRPr lang="en-US"/>
          </a:p>
        </p:txBody>
      </p:sp>
      <p:sp>
        <p:nvSpPr>
          <p:cNvPr id="9" name="Rectangle 8"/>
          <p:cNvSpPr/>
          <p:nvPr userDrawn="1"/>
        </p:nvSpPr>
        <p:spPr>
          <a:xfrm>
            <a:off x="0" y="0"/>
            <a:ext cx="4427984" cy="6858000"/>
          </a:xfrm>
          <a:prstGeom prst="rect">
            <a:avLst/>
          </a:prstGeom>
          <a:solidFill>
            <a:srgbClr val="8182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574570"/>
            <a:ext cx="9144000" cy="3454111"/>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923928" y="2564904"/>
            <a:ext cx="4968552" cy="1584176"/>
          </a:xfrm>
        </p:spPr>
        <p:txBody>
          <a:bodyPr anchor="t">
            <a:normAutofit/>
          </a:bodyPr>
          <a:lstStyle>
            <a:lvl1pPr algn="l">
              <a:defRPr sz="2400">
                <a:solidFill>
                  <a:schemeClr val="bg1"/>
                </a:solidFill>
                <a:latin typeface="Myriad Pro" pitchFamily="34" charset="0"/>
              </a:defRPr>
            </a:lvl1pPr>
          </a:lstStyle>
          <a:p>
            <a:r>
              <a:rPr lang="en-US" dirty="0"/>
              <a:t>Insert quote here</a:t>
            </a:r>
          </a:p>
        </p:txBody>
      </p:sp>
      <p:sp>
        <p:nvSpPr>
          <p:cNvPr id="15" name="Content Placeholder 2"/>
          <p:cNvSpPr>
            <a:spLocks noGrp="1"/>
          </p:cNvSpPr>
          <p:nvPr>
            <p:ph sz="half" idx="13" hasCustomPrompt="1"/>
          </p:nvPr>
        </p:nvSpPr>
        <p:spPr>
          <a:xfrm>
            <a:off x="3923928" y="4149081"/>
            <a:ext cx="4824536" cy="576064"/>
          </a:xfrm>
        </p:spPr>
        <p:txBody>
          <a:bodyPr>
            <a:normAutofit/>
          </a:bodyPr>
          <a:lstStyle>
            <a:lvl1pPr marL="0" indent="0">
              <a:buNone/>
              <a:defRPr sz="2400" b="1" baseline="0">
                <a:solidFill>
                  <a:schemeClr val="bg1"/>
                </a:solidFill>
                <a:latin typeface="Trebuchet MS"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Name </a:t>
            </a:r>
          </a:p>
        </p:txBody>
      </p:sp>
      <p:sp>
        <p:nvSpPr>
          <p:cNvPr id="16" name="Picture Placeholder 2"/>
          <p:cNvSpPr>
            <a:spLocks noGrp="1"/>
          </p:cNvSpPr>
          <p:nvPr>
            <p:ph type="pic" idx="14"/>
          </p:nvPr>
        </p:nvSpPr>
        <p:spPr>
          <a:xfrm>
            <a:off x="0" y="1574570"/>
            <a:ext cx="3491880" cy="3454111"/>
          </a:xfrm>
        </p:spPr>
        <p:txBody>
          <a:bodyPr/>
          <a:lstStyle>
            <a:lvl1pPr marL="0" indent="0" algn="r">
              <a:buNone/>
              <a:defRPr sz="3200" b="1">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67299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11" name="Rectangle 10"/>
          <p:cNvSpPr/>
          <p:nvPr userDrawn="1"/>
        </p:nvSpPr>
        <p:spPr>
          <a:xfrm>
            <a:off x="0" y="0"/>
            <a:ext cx="3275856" cy="6858000"/>
          </a:xfrm>
          <a:prstGeom prst="rect">
            <a:avLst/>
          </a:prstGeom>
          <a:solidFill>
            <a:srgbClr val="8182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2339752" cy="6858000"/>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p:cNvSpPr>
            <a:spLocks noGrp="1"/>
          </p:cNvSpPr>
          <p:nvPr>
            <p:ph type="title" hasCustomPrompt="1"/>
          </p:nvPr>
        </p:nvSpPr>
        <p:spPr>
          <a:xfrm>
            <a:off x="5099922" y="1219151"/>
            <a:ext cx="3288502" cy="1346914"/>
          </a:xfrm>
        </p:spPr>
        <p:txBody>
          <a:bodyPr anchor="b">
            <a:normAutofit/>
          </a:bodyPr>
          <a:lstStyle>
            <a:lvl1pPr algn="l">
              <a:defRPr sz="2400" b="1">
                <a:solidFill>
                  <a:srgbClr val="818285"/>
                </a:solidFill>
                <a:latin typeface="Trebuchet MS" pitchFamily="34" charset="0"/>
              </a:defRPr>
            </a:lvl1pPr>
          </a:lstStyle>
          <a:p>
            <a:r>
              <a:rPr lang="en-US" dirty="0"/>
              <a:t>Title Here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Trebuchet MS" pitchFamily="34" charset="0"/>
              </a:defRPr>
            </a:lvl1pPr>
          </a:lstStyle>
          <a:p>
            <a:fld id="{ACC24BDE-A691-4BD6-9A21-A874170C83AA}"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18" name="Text Placeholder 2"/>
          <p:cNvSpPr>
            <a:spLocks noGrp="1"/>
          </p:cNvSpPr>
          <p:nvPr>
            <p:ph type="body" idx="1" hasCustomPrompt="1"/>
          </p:nvPr>
        </p:nvSpPr>
        <p:spPr>
          <a:xfrm>
            <a:off x="5099922" y="2793694"/>
            <a:ext cx="3288502" cy="2951167"/>
          </a:xfrm>
        </p:spPr>
        <p:txBody>
          <a:bodyPr anchor="t">
            <a:normAutofit/>
          </a:bodyPr>
          <a:lstStyle>
            <a:lvl1pPr marL="0" indent="0">
              <a:buNone/>
              <a:defRPr sz="18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19" name="Picture Placeholder 2"/>
          <p:cNvSpPr>
            <a:spLocks noGrp="1"/>
          </p:cNvSpPr>
          <p:nvPr>
            <p:ph type="pic" idx="14"/>
          </p:nvPr>
        </p:nvSpPr>
        <p:spPr>
          <a:xfrm>
            <a:off x="827584" y="1412777"/>
            <a:ext cx="4104456" cy="3240360"/>
          </a:xfrm>
        </p:spPr>
        <p:txBody>
          <a:bodyPr/>
          <a:lstStyle>
            <a:lvl1pPr marL="0" indent="0" algn="r">
              <a:buNone/>
              <a:defRPr sz="3200" b="1">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01663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Graph 1">
    <p:spTree>
      <p:nvGrpSpPr>
        <p:cNvPr id="1" name=""/>
        <p:cNvGrpSpPr/>
        <p:nvPr/>
      </p:nvGrpSpPr>
      <p:grpSpPr>
        <a:xfrm>
          <a:off x="0" y="0"/>
          <a:ext cx="0" cy="0"/>
          <a:chOff x="0" y="0"/>
          <a:chExt cx="0" cy="0"/>
        </a:xfrm>
      </p:grpSpPr>
      <p:sp>
        <p:nvSpPr>
          <p:cNvPr id="13" name="Rectangle 12"/>
          <p:cNvSpPr/>
          <p:nvPr userDrawn="1"/>
        </p:nvSpPr>
        <p:spPr>
          <a:xfrm>
            <a:off x="5958207" y="0"/>
            <a:ext cx="3168351" cy="5877272"/>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13442" y="332656"/>
            <a:ext cx="3013116" cy="1346914"/>
          </a:xfrm>
        </p:spPr>
        <p:txBody>
          <a:bodyPr anchor="b">
            <a:normAutofit/>
          </a:bodyPr>
          <a:lstStyle>
            <a:lvl1pPr algn="l">
              <a:defRPr sz="2400" b="1">
                <a:solidFill>
                  <a:schemeClr val="bg1"/>
                </a:solidFill>
                <a:latin typeface="Trebuchet MS" pitchFamily="34" charset="0"/>
              </a:defRPr>
            </a:lvl1pPr>
          </a:lstStyle>
          <a:p>
            <a:r>
              <a:rPr lang="en-US" dirty="0"/>
              <a:t>Title Here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5E84BD6C-EAF9-434F-A9B7-B31F93573AF3}"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16" name="Content Placeholder 2"/>
          <p:cNvSpPr>
            <a:spLocks noGrp="1"/>
          </p:cNvSpPr>
          <p:nvPr>
            <p:ph idx="14" hasCustomPrompt="1"/>
          </p:nvPr>
        </p:nvSpPr>
        <p:spPr>
          <a:xfrm>
            <a:off x="251520" y="332656"/>
            <a:ext cx="5616624" cy="5616624"/>
          </a:xfrm>
        </p:spPr>
        <p:txBody>
          <a:bodyPr anchor="ctr">
            <a:normAutofit/>
          </a:bodyPr>
          <a:lstStyle>
            <a:lvl1pPr marL="0" indent="0" algn="r">
              <a:buClr>
                <a:srgbClr val="0E76BC"/>
              </a:buClr>
              <a:buSzPct val="120000"/>
              <a:buFont typeface="Wingdings" pitchFamily="2" charset="2"/>
              <a:buNone/>
              <a:defRPr sz="4000" baseline="0">
                <a:solidFill>
                  <a:srgbClr val="818285"/>
                </a:solidFill>
                <a:latin typeface="Myriad Pro" pitchFamily="34" charset="0"/>
              </a:defRPr>
            </a:lvl1pPr>
            <a:lvl2pPr marL="742950" indent="-285750">
              <a:buClr>
                <a:srgbClr val="0E76BC"/>
              </a:buClr>
              <a:buFont typeface="Arial" pitchFamily="34" charset="0"/>
              <a:buChar char="•"/>
              <a:defRPr sz="1400">
                <a:solidFill>
                  <a:srgbClr val="818285"/>
                </a:solidFill>
                <a:latin typeface="Myriad Pro" pitchFamily="34" charset="0"/>
              </a:defRPr>
            </a:lvl2pPr>
            <a:lvl3pPr>
              <a:defRPr>
                <a:solidFill>
                  <a:srgbClr val="818285"/>
                </a:solidFill>
              </a:defRPr>
            </a:lvl3pPr>
            <a:lvl4pPr>
              <a:defRPr>
                <a:solidFill>
                  <a:srgbClr val="818285"/>
                </a:solidFill>
              </a:defRPr>
            </a:lvl4pPr>
            <a:lvl5pPr>
              <a:defRPr>
                <a:solidFill>
                  <a:srgbClr val="818285"/>
                </a:solidFill>
              </a:defRPr>
            </a:lvl5pPr>
          </a:lstStyle>
          <a:p>
            <a:pPr lvl="0"/>
            <a:r>
              <a:rPr lang="en-US" dirty="0"/>
              <a:t>Insert Graph or Texts Here</a:t>
            </a:r>
          </a:p>
          <a:p>
            <a:pPr lvl="0"/>
            <a:endParaRPr lang="en-US" dirty="0"/>
          </a:p>
          <a:p>
            <a:pPr lvl="0"/>
            <a:endParaRPr lang="en-US" dirty="0"/>
          </a:p>
          <a:p>
            <a:pPr lvl="0"/>
            <a:endParaRPr lang="en-US" dirty="0"/>
          </a:p>
        </p:txBody>
      </p:sp>
      <p:sp>
        <p:nvSpPr>
          <p:cNvPr id="17" name="Text Placeholder 2"/>
          <p:cNvSpPr>
            <a:spLocks noGrp="1"/>
          </p:cNvSpPr>
          <p:nvPr>
            <p:ph type="body" idx="1" hasCustomPrompt="1"/>
          </p:nvPr>
        </p:nvSpPr>
        <p:spPr>
          <a:xfrm>
            <a:off x="6113443" y="1697394"/>
            <a:ext cx="3013115" cy="3816424"/>
          </a:xfrm>
        </p:spPr>
        <p:txBody>
          <a:bodyPr anchor="t">
            <a:normAutofit/>
          </a:bodyPr>
          <a:lstStyle>
            <a:lvl1pPr marL="285750" indent="-285750">
              <a:buFont typeface="Wingdings" pitchFamily="2" charset="2"/>
              <a:buChar char="§"/>
              <a:defRPr sz="180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Tree>
    <p:extLst>
      <p:ext uri="{BB962C8B-B14F-4D97-AF65-F5344CB8AC3E}">
        <p14:creationId xmlns:p14="http://schemas.microsoft.com/office/powerpoint/2010/main" val="886337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0" y="0"/>
            <a:ext cx="9144000" cy="15129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295429"/>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13" name="Rectangle 12">
            <a:extLst>
              <a:ext uri="{FF2B5EF4-FFF2-40B4-BE49-F238E27FC236}">
                <a16:creationId xmlns="" xmlns:a16="http://schemas.microsoft.com/office/drawing/2014/main" id="{3E0F3ADF-C8CD-4B2F-B321-7AC6ED5CA678}"/>
              </a:ext>
            </a:extLst>
          </p:cNvPr>
          <p:cNvSpPr/>
          <p:nvPr userDrawn="1"/>
        </p:nvSpPr>
        <p:spPr>
          <a:xfrm>
            <a:off x="0" y="6705600"/>
            <a:ext cx="9144000" cy="152400"/>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pic>
        <p:nvPicPr>
          <p:cNvPr id="15" name="Picture 14" descr="A picture containing book, text&#10;&#10;Description generated with very high confidence">
            <a:extLst>
              <a:ext uri="{FF2B5EF4-FFF2-40B4-BE49-F238E27FC236}">
                <a16:creationId xmlns="" xmlns:a16="http://schemas.microsoft.com/office/drawing/2014/main" id="{E14E20F3-2B08-433E-811D-58EF5608EE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60" y="6298359"/>
            <a:ext cx="485347" cy="483441"/>
          </a:xfrm>
          <a:prstGeom prst="rect">
            <a:avLst/>
          </a:prstGeom>
        </p:spPr>
      </p:pic>
    </p:spTree>
    <p:extLst>
      <p:ext uri="{BB962C8B-B14F-4D97-AF65-F5344CB8AC3E}">
        <p14:creationId xmlns:p14="http://schemas.microsoft.com/office/powerpoint/2010/main" val="3302800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sp>
        <p:nvSpPr>
          <p:cNvPr id="13" name="Rectangle 12"/>
          <p:cNvSpPr/>
          <p:nvPr userDrawn="1"/>
        </p:nvSpPr>
        <p:spPr>
          <a:xfrm>
            <a:off x="0" y="0"/>
            <a:ext cx="9144000" cy="5661248"/>
          </a:xfrm>
          <a:prstGeom prst="rect">
            <a:avLst/>
          </a:prstGeom>
          <a:solidFill>
            <a:srgbClr val="8182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872698" y="4149080"/>
            <a:ext cx="1944216" cy="0"/>
          </a:xfrm>
          <a:prstGeom prst="line">
            <a:avLst/>
          </a:prstGeom>
          <a:ln>
            <a:solidFill>
              <a:srgbClr val="012E57"/>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rot="5400000">
            <a:off x="3937620" y="-3521983"/>
            <a:ext cx="1268760" cy="8312727"/>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p:cNvSpPr>
            <a:spLocks noGrp="1"/>
          </p:cNvSpPr>
          <p:nvPr>
            <p:ph type="title" hasCustomPrompt="1"/>
          </p:nvPr>
        </p:nvSpPr>
        <p:spPr>
          <a:xfrm>
            <a:off x="755576" y="274638"/>
            <a:ext cx="7704856" cy="706090"/>
          </a:xfrm>
        </p:spPr>
        <p:txBody>
          <a:bodyPr anchor="b">
            <a:normAutofit/>
          </a:bodyPr>
          <a:lstStyle>
            <a:lvl1pPr algn="ctr">
              <a:defRPr sz="2800" b="1">
                <a:solidFill>
                  <a:schemeClr val="bg1"/>
                </a:solidFill>
                <a:latin typeface="Trebuchet MS" pitchFamily="34" charset="0"/>
              </a:defRPr>
            </a:lvl1pPr>
          </a:lstStyle>
          <a:p>
            <a:r>
              <a:rPr lang="en-US" dirty="0"/>
              <a:t>Team Title</a:t>
            </a:r>
          </a:p>
        </p:txBody>
      </p:sp>
      <p:sp>
        <p:nvSpPr>
          <p:cNvPr id="16" name="Picture Placeholder 2"/>
          <p:cNvSpPr>
            <a:spLocks noGrp="1"/>
          </p:cNvSpPr>
          <p:nvPr>
            <p:ph type="pic" idx="14"/>
          </p:nvPr>
        </p:nvSpPr>
        <p:spPr>
          <a:xfrm>
            <a:off x="971600" y="1907530"/>
            <a:ext cx="1720937" cy="1638405"/>
          </a:xfrm>
        </p:spPr>
        <p:txBody>
          <a:bodyPr>
            <a:normAutofit/>
          </a:bodyPr>
          <a:lstStyle>
            <a:lvl1pPr marL="0" indent="0" algn="ctr">
              <a:buNone/>
              <a:defRPr sz="1200" b="0">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Text Placeholder 2"/>
          <p:cNvSpPr>
            <a:spLocks noGrp="1"/>
          </p:cNvSpPr>
          <p:nvPr>
            <p:ph type="body" idx="1" hasCustomPrompt="1"/>
          </p:nvPr>
        </p:nvSpPr>
        <p:spPr>
          <a:xfrm>
            <a:off x="899592" y="3851746"/>
            <a:ext cx="1872208" cy="369342"/>
          </a:xfrm>
        </p:spPr>
        <p:txBody>
          <a:bodyPr anchor="ctr">
            <a:normAutofit/>
          </a:bodyPr>
          <a:lstStyle>
            <a:lvl1pPr marL="0" indent="0" algn="ctr">
              <a:buNone/>
              <a:defRPr sz="1400" b="1">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Position</a:t>
            </a:r>
          </a:p>
        </p:txBody>
      </p:sp>
      <p:sp>
        <p:nvSpPr>
          <p:cNvPr id="20" name="Text Placeholder 2"/>
          <p:cNvSpPr>
            <a:spLocks noGrp="1"/>
          </p:cNvSpPr>
          <p:nvPr>
            <p:ph type="body" idx="15" hasCustomPrompt="1"/>
          </p:nvPr>
        </p:nvSpPr>
        <p:spPr>
          <a:xfrm>
            <a:off x="899592" y="3563714"/>
            <a:ext cx="1872208" cy="360040"/>
          </a:xfrm>
        </p:spPr>
        <p:txBody>
          <a:bodyPr anchor="ctr">
            <a:normAutofit/>
          </a:bodyPr>
          <a:lstStyle>
            <a:lvl1pPr marL="0" indent="0" algn="ctr">
              <a:buNone/>
              <a:defRPr sz="1800">
                <a:solidFill>
                  <a:srgbClr val="0E76BC"/>
                </a:solidFill>
                <a:latin typeface="Trebuchet M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Name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BD2431A4-4519-4E1E-AB7E-B959B52378B2}"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22" name="Text Placeholder 2"/>
          <p:cNvSpPr>
            <a:spLocks noGrp="1"/>
          </p:cNvSpPr>
          <p:nvPr>
            <p:ph type="body" idx="16" hasCustomPrompt="1"/>
          </p:nvPr>
        </p:nvSpPr>
        <p:spPr>
          <a:xfrm>
            <a:off x="683568" y="4171241"/>
            <a:ext cx="2304256" cy="1368152"/>
          </a:xfrm>
        </p:spPr>
        <p:txBody>
          <a:bodyPr anchor="t">
            <a:normAutofit/>
          </a:bodyPr>
          <a:lstStyle>
            <a:lvl1pPr marL="0" indent="0" algn="ctr">
              <a:buNone/>
              <a:defRPr sz="1400" b="0" baseline="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cxnSp>
        <p:nvCxnSpPr>
          <p:cNvPr id="23" name="Straight Connector 22"/>
          <p:cNvCxnSpPr/>
          <p:nvPr userDrawn="1"/>
        </p:nvCxnSpPr>
        <p:spPr>
          <a:xfrm>
            <a:off x="3703131" y="4116125"/>
            <a:ext cx="1944216" cy="0"/>
          </a:xfrm>
          <a:prstGeom prst="line">
            <a:avLst/>
          </a:prstGeom>
          <a:ln>
            <a:solidFill>
              <a:srgbClr val="012E57"/>
            </a:solidFill>
          </a:ln>
        </p:spPr>
        <p:style>
          <a:lnRef idx="1">
            <a:schemeClr val="accent1"/>
          </a:lnRef>
          <a:fillRef idx="0">
            <a:schemeClr val="accent1"/>
          </a:fillRef>
          <a:effectRef idx="0">
            <a:schemeClr val="accent1"/>
          </a:effectRef>
          <a:fontRef idx="minor">
            <a:schemeClr val="tx1"/>
          </a:fontRef>
        </p:style>
      </p:cxnSp>
      <p:sp>
        <p:nvSpPr>
          <p:cNvPr id="24" name="Picture Placeholder 2"/>
          <p:cNvSpPr>
            <a:spLocks noGrp="1"/>
          </p:cNvSpPr>
          <p:nvPr>
            <p:ph type="pic" idx="17"/>
          </p:nvPr>
        </p:nvSpPr>
        <p:spPr>
          <a:xfrm>
            <a:off x="3802033" y="1874575"/>
            <a:ext cx="1720937" cy="1638405"/>
          </a:xfrm>
        </p:spPr>
        <p:txBody>
          <a:bodyPr>
            <a:normAutofit/>
          </a:bodyPr>
          <a:lstStyle>
            <a:lvl1pPr marL="0" indent="0" algn="ctr">
              <a:buNone/>
              <a:defRPr sz="1200" b="0">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5" name="Text Placeholder 2"/>
          <p:cNvSpPr>
            <a:spLocks noGrp="1"/>
          </p:cNvSpPr>
          <p:nvPr>
            <p:ph type="body" idx="18" hasCustomPrompt="1"/>
          </p:nvPr>
        </p:nvSpPr>
        <p:spPr>
          <a:xfrm>
            <a:off x="3730025" y="3818791"/>
            <a:ext cx="1872208" cy="369342"/>
          </a:xfrm>
        </p:spPr>
        <p:txBody>
          <a:bodyPr anchor="ctr">
            <a:normAutofit/>
          </a:bodyPr>
          <a:lstStyle>
            <a:lvl1pPr marL="0" indent="0" algn="ctr">
              <a:buNone/>
              <a:defRPr sz="1400" b="1">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Position</a:t>
            </a:r>
          </a:p>
        </p:txBody>
      </p:sp>
      <p:sp>
        <p:nvSpPr>
          <p:cNvPr id="26" name="Text Placeholder 2"/>
          <p:cNvSpPr>
            <a:spLocks noGrp="1"/>
          </p:cNvSpPr>
          <p:nvPr>
            <p:ph type="body" idx="19" hasCustomPrompt="1"/>
          </p:nvPr>
        </p:nvSpPr>
        <p:spPr>
          <a:xfrm>
            <a:off x="3730025" y="3530759"/>
            <a:ext cx="1872208" cy="360040"/>
          </a:xfrm>
        </p:spPr>
        <p:txBody>
          <a:bodyPr anchor="ctr">
            <a:normAutofit/>
          </a:bodyPr>
          <a:lstStyle>
            <a:lvl1pPr marL="0" indent="0" algn="ctr">
              <a:buNone/>
              <a:defRPr sz="1800">
                <a:solidFill>
                  <a:srgbClr val="0E76BC"/>
                </a:solidFill>
                <a:latin typeface="Trebuchet M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Name</a:t>
            </a:r>
          </a:p>
        </p:txBody>
      </p:sp>
      <p:sp>
        <p:nvSpPr>
          <p:cNvPr id="27" name="Text Placeholder 2"/>
          <p:cNvSpPr>
            <a:spLocks noGrp="1"/>
          </p:cNvSpPr>
          <p:nvPr>
            <p:ph type="body" idx="20" hasCustomPrompt="1"/>
          </p:nvPr>
        </p:nvSpPr>
        <p:spPr>
          <a:xfrm>
            <a:off x="3514001" y="4171241"/>
            <a:ext cx="2304256" cy="1368152"/>
          </a:xfrm>
        </p:spPr>
        <p:txBody>
          <a:bodyPr anchor="t">
            <a:normAutofit/>
          </a:bodyPr>
          <a:lstStyle>
            <a:lvl1pPr marL="0" indent="0" algn="ctr">
              <a:buNone/>
              <a:defRPr sz="1400" b="0" baseline="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cxnSp>
        <p:nvCxnSpPr>
          <p:cNvPr id="28" name="Straight Connector 27"/>
          <p:cNvCxnSpPr/>
          <p:nvPr userDrawn="1"/>
        </p:nvCxnSpPr>
        <p:spPr>
          <a:xfrm>
            <a:off x="6489322" y="4124799"/>
            <a:ext cx="1944216" cy="0"/>
          </a:xfrm>
          <a:prstGeom prst="line">
            <a:avLst/>
          </a:prstGeom>
          <a:ln>
            <a:solidFill>
              <a:srgbClr val="012E57"/>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idx="21"/>
          </p:nvPr>
        </p:nvSpPr>
        <p:spPr>
          <a:xfrm>
            <a:off x="6588224" y="1883249"/>
            <a:ext cx="1720937" cy="1638405"/>
          </a:xfrm>
        </p:spPr>
        <p:txBody>
          <a:bodyPr>
            <a:normAutofit/>
          </a:bodyPr>
          <a:lstStyle>
            <a:lvl1pPr marL="0" indent="0" algn="ctr">
              <a:buNone/>
              <a:defRPr sz="1200" b="0">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0" name="Text Placeholder 2"/>
          <p:cNvSpPr>
            <a:spLocks noGrp="1"/>
          </p:cNvSpPr>
          <p:nvPr>
            <p:ph type="body" idx="22" hasCustomPrompt="1"/>
          </p:nvPr>
        </p:nvSpPr>
        <p:spPr>
          <a:xfrm>
            <a:off x="6516216" y="3827465"/>
            <a:ext cx="1872208" cy="369342"/>
          </a:xfrm>
        </p:spPr>
        <p:txBody>
          <a:bodyPr anchor="ctr">
            <a:normAutofit/>
          </a:bodyPr>
          <a:lstStyle>
            <a:lvl1pPr marL="0" indent="0" algn="ctr">
              <a:buNone/>
              <a:defRPr sz="1400" b="1">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Position</a:t>
            </a:r>
          </a:p>
        </p:txBody>
      </p:sp>
      <p:sp>
        <p:nvSpPr>
          <p:cNvPr id="31" name="Text Placeholder 2"/>
          <p:cNvSpPr>
            <a:spLocks noGrp="1"/>
          </p:cNvSpPr>
          <p:nvPr>
            <p:ph type="body" idx="23" hasCustomPrompt="1"/>
          </p:nvPr>
        </p:nvSpPr>
        <p:spPr>
          <a:xfrm>
            <a:off x="6516216" y="3539433"/>
            <a:ext cx="1872208" cy="360040"/>
          </a:xfrm>
        </p:spPr>
        <p:txBody>
          <a:bodyPr anchor="ctr">
            <a:normAutofit/>
          </a:bodyPr>
          <a:lstStyle>
            <a:lvl1pPr marL="0" indent="0" algn="ctr">
              <a:buNone/>
              <a:defRPr sz="1800">
                <a:solidFill>
                  <a:srgbClr val="0E76BC"/>
                </a:solidFill>
                <a:latin typeface="Trebuchet MS"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Name</a:t>
            </a:r>
          </a:p>
        </p:txBody>
      </p:sp>
      <p:sp>
        <p:nvSpPr>
          <p:cNvPr id="32" name="Text Placeholder 2"/>
          <p:cNvSpPr>
            <a:spLocks noGrp="1"/>
          </p:cNvSpPr>
          <p:nvPr>
            <p:ph type="body" idx="24" hasCustomPrompt="1"/>
          </p:nvPr>
        </p:nvSpPr>
        <p:spPr>
          <a:xfrm>
            <a:off x="6300192" y="4171241"/>
            <a:ext cx="2304256" cy="1368152"/>
          </a:xfrm>
        </p:spPr>
        <p:txBody>
          <a:bodyPr anchor="t">
            <a:normAutofit/>
          </a:bodyPr>
          <a:lstStyle>
            <a:lvl1pPr marL="0" indent="0" algn="ctr">
              <a:buNone/>
              <a:defRPr sz="1400" b="0" baseline="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Tree>
    <p:extLst>
      <p:ext uri="{BB962C8B-B14F-4D97-AF65-F5344CB8AC3E}">
        <p14:creationId xmlns:p14="http://schemas.microsoft.com/office/powerpoint/2010/main" val="2691987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ofile slide">
    <p:spTree>
      <p:nvGrpSpPr>
        <p:cNvPr id="1" name=""/>
        <p:cNvGrpSpPr/>
        <p:nvPr/>
      </p:nvGrpSpPr>
      <p:grpSpPr>
        <a:xfrm>
          <a:off x="0" y="0"/>
          <a:ext cx="0" cy="0"/>
          <a:chOff x="0" y="0"/>
          <a:chExt cx="0" cy="0"/>
        </a:xfrm>
      </p:grpSpPr>
      <p:sp>
        <p:nvSpPr>
          <p:cNvPr id="33" name="Rectangle 32"/>
          <p:cNvSpPr/>
          <p:nvPr userDrawn="1"/>
        </p:nvSpPr>
        <p:spPr>
          <a:xfrm>
            <a:off x="0" y="692696"/>
            <a:ext cx="9144000" cy="5400600"/>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42B9A2AF-D376-493A-810B-55F30A3FC28C}"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29" name="Picture Placeholder 2"/>
          <p:cNvSpPr>
            <a:spLocks noGrp="1"/>
          </p:cNvSpPr>
          <p:nvPr>
            <p:ph type="pic" idx="21"/>
          </p:nvPr>
        </p:nvSpPr>
        <p:spPr>
          <a:xfrm>
            <a:off x="0" y="692696"/>
            <a:ext cx="4211960" cy="5400600"/>
          </a:xfrm>
        </p:spPr>
        <p:txBody>
          <a:bodyPr/>
          <a:lstStyle>
            <a:lvl1pPr marL="0" indent="0" algn="ctr">
              <a:buNone/>
              <a:defRPr sz="3200" b="1">
                <a:solidFill>
                  <a:srgbClr val="818285"/>
                </a:solidFill>
                <a:latin typeface="Trebuchet M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0" name="Text Placeholder 2"/>
          <p:cNvSpPr>
            <a:spLocks noGrp="1"/>
          </p:cNvSpPr>
          <p:nvPr>
            <p:ph type="body" idx="22" hasCustomPrompt="1"/>
          </p:nvPr>
        </p:nvSpPr>
        <p:spPr>
          <a:xfrm>
            <a:off x="4487451" y="1578913"/>
            <a:ext cx="4064877" cy="441350"/>
          </a:xfrm>
        </p:spPr>
        <p:txBody>
          <a:bodyPr anchor="ctr">
            <a:normAutofit/>
          </a:bodyPr>
          <a:lstStyle>
            <a:lvl1pPr marL="0" indent="0" algn="l">
              <a:buNone/>
              <a:defRPr sz="1800" b="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Position</a:t>
            </a:r>
          </a:p>
        </p:txBody>
      </p:sp>
      <p:sp>
        <p:nvSpPr>
          <p:cNvPr id="32" name="Text Placeholder 2"/>
          <p:cNvSpPr>
            <a:spLocks noGrp="1"/>
          </p:cNvSpPr>
          <p:nvPr>
            <p:ph type="body" idx="24" hasCustomPrompt="1"/>
          </p:nvPr>
        </p:nvSpPr>
        <p:spPr>
          <a:xfrm>
            <a:off x="4499992" y="2132856"/>
            <a:ext cx="4104456" cy="3672408"/>
          </a:xfrm>
        </p:spPr>
        <p:txBody>
          <a:bodyPr anchor="t">
            <a:normAutofit/>
          </a:bodyPr>
          <a:lstStyle>
            <a:lvl1pPr marL="0" indent="0" algn="l">
              <a:buNone/>
              <a:defRPr sz="1600" b="0" baseline="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5" name="Text Placeholder 2"/>
          <p:cNvSpPr>
            <a:spLocks noGrp="1"/>
          </p:cNvSpPr>
          <p:nvPr>
            <p:ph type="body" idx="25" hasCustomPrompt="1"/>
          </p:nvPr>
        </p:nvSpPr>
        <p:spPr>
          <a:xfrm>
            <a:off x="4497832" y="1124744"/>
            <a:ext cx="4034608" cy="441350"/>
          </a:xfrm>
        </p:spPr>
        <p:txBody>
          <a:bodyPr anchor="ctr">
            <a:normAutofit/>
          </a:bodyPr>
          <a:lstStyle>
            <a:lvl1pPr marL="0" indent="0" algn="l">
              <a:buNone/>
              <a:defRPr sz="2000" b="1">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Name</a:t>
            </a:r>
          </a:p>
        </p:txBody>
      </p:sp>
    </p:spTree>
    <p:extLst>
      <p:ext uri="{BB962C8B-B14F-4D97-AF65-F5344CB8AC3E}">
        <p14:creationId xmlns:p14="http://schemas.microsoft.com/office/powerpoint/2010/main" val="390257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apter Cover">
    <p:spTree>
      <p:nvGrpSpPr>
        <p:cNvPr id="1" name=""/>
        <p:cNvGrpSpPr/>
        <p:nvPr/>
      </p:nvGrpSpPr>
      <p:grpSpPr>
        <a:xfrm>
          <a:off x="0" y="0"/>
          <a:ext cx="0" cy="0"/>
          <a:chOff x="0" y="0"/>
          <a:chExt cx="0" cy="0"/>
        </a:xfrm>
      </p:grpSpPr>
      <p:sp>
        <p:nvSpPr>
          <p:cNvPr id="12" name="Rectangle 11"/>
          <p:cNvSpPr/>
          <p:nvPr userDrawn="1"/>
        </p:nvSpPr>
        <p:spPr>
          <a:xfrm>
            <a:off x="0" y="0"/>
            <a:ext cx="9324528" cy="958416"/>
          </a:xfrm>
          <a:prstGeom prst="rect">
            <a:avLst/>
          </a:prstGeom>
          <a:solidFill>
            <a:srgbClr val="8182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flipH="1">
            <a:off x="611560" y="-13320"/>
            <a:ext cx="2680244" cy="5962600"/>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p:cNvCxnSpPr/>
          <p:nvPr userDrawn="1"/>
        </p:nvCxnSpPr>
        <p:spPr>
          <a:xfrm>
            <a:off x="4499992" y="2060848"/>
            <a:ext cx="4644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1E2EA83B-275A-4AF6-B183-709C2A32979A}"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32" name="Text Placeholder 2"/>
          <p:cNvSpPr>
            <a:spLocks noGrp="1"/>
          </p:cNvSpPr>
          <p:nvPr>
            <p:ph type="body" idx="24" hasCustomPrompt="1"/>
          </p:nvPr>
        </p:nvSpPr>
        <p:spPr>
          <a:xfrm>
            <a:off x="3491880" y="4149080"/>
            <a:ext cx="5112568" cy="1584176"/>
          </a:xfrm>
        </p:spPr>
        <p:txBody>
          <a:bodyPr anchor="b">
            <a:normAutofit/>
          </a:bodyPr>
          <a:lstStyle>
            <a:lvl1pPr marL="0" indent="0" algn="l">
              <a:buNone/>
              <a:defRPr sz="3200" b="0" baseline="0">
                <a:solidFill>
                  <a:srgbClr val="818285"/>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5" name="Text Placeholder 2"/>
          <p:cNvSpPr>
            <a:spLocks noGrp="1"/>
          </p:cNvSpPr>
          <p:nvPr>
            <p:ph type="body" idx="25" hasCustomPrompt="1"/>
          </p:nvPr>
        </p:nvSpPr>
        <p:spPr>
          <a:xfrm>
            <a:off x="916182" y="4149080"/>
            <a:ext cx="2143650" cy="1584176"/>
          </a:xfrm>
        </p:spPr>
        <p:txBody>
          <a:bodyPr anchor="ctr">
            <a:noAutofit/>
          </a:bodyPr>
          <a:lstStyle>
            <a:lvl1pPr marL="0" indent="0" algn="ctr">
              <a:buNone/>
              <a:defRPr sz="13800" b="1">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14" name="TextBox 13"/>
          <p:cNvSpPr txBox="1"/>
          <p:nvPr userDrawn="1"/>
        </p:nvSpPr>
        <p:spPr>
          <a:xfrm>
            <a:off x="883644" y="3212976"/>
            <a:ext cx="2408160" cy="769441"/>
          </a:xfrm>
          <a:prstGeom prst="rect">
            <a:avLst/>
          </a:prstGeom>
          <a:noFill/>
        </p:spPr>
        <p:txBody>
          <a:bodyPr wrap="square" rtlCol="0" anchor="b">
            <a:spAutoFit/>
          </a:bodyPr>
          <a:lstStyle/>
          <a:p>
            <a:r>
              <a:rPr lang="en-US" sz="4400" dirty="0">
                <a:solidFill>
                  <a:schemeClr val="bg1"/>
                </a:solidFill>
                <a:latin typeface="Trebuchet MS" pitchFamily="34" charset="0"/>
              </a:rPr>
              <a:t>Chapter</a:t>
            </a:r>
          </a:p>
        </p:txBody>
      </p:sp>
      <p:pic>
        <p:nvPicPr>
          <p:cNvPr id="16" name="Picture 4" descr="E:\project\done\GRP logo\GRP logo smal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26793" y="489588"/>
            <a:ext cx="1029817" cy="102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337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mmary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172045B6-114E-4337-88A3-C60589C2355A}"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10" name="Content Placeholder 2"/>
          <p:cNvSpPr>
            <a:spLocks noGrp="1"/>
          </p:cNvSpPr>
          <p:nvPr>
            <p:ph idx="13"/>
          </p:nvPr>
        </p:nvSpPr>
        <p:spPr>
          <a:xfrm>
            <a:off x="3491880" y="1196752"/>
            <a:ext cx="5493296" cy="4536504"/>
          </a:xfrm>
        </p:spPr>
        <p:txBody>
          <a:bodyPr/>
          <a:lstStyle>
            <a:lvl1pPr marL="342900" indent="-342900">
              <a:buClr>
                <a:srgbClr val="0E76BC"/>
              </a:buClr>
              <a:buSzPct val="120000"/>
              <a:buFont typeface="Wingdings" pitchFamily="2" charset="2"/>
              <a:buChar char="§"/>
              <a:defRPr sz="1800">
                <a:solidFill>
                  <a:srgbClr val="818285"/>
                </a:solidFill>
                <a:latin typeface="Myriad Pro" pitchFamily="34" charset="0"/>
              </a:defRPr>
            </a:lvl1pPr>
            <a:lvl2pPr marL="742950" indent="-285750">
              <a:buClr>
                <a:srgbClr val="0E76BC"/>
              </a:buClr>
              <a:buFont typeface="Arial" pitchFamily="34" charset="0"/>
              <a:buChar char="•"/>
              <a:defRPr sz="1400">
                <a:solidFill>
                  <a:srgbClr val="818285"/>
                </a:solidFill>
                <a:latin typeface="Myriad Pro" pitchFamily="34" charset="0"/>
              </a:defRPr>
            </a:lvl2pPr>
            <a:lvl3pPr>
              <a:defRPr>
                <a:solidFill>
                  <a:srgbClr val="818285"/>
                </a:solidFill>
              </a:defRPr>
            </a:lvl3pPr>
            <a:lvl4pPr>
              <a:defRPr>
                <a:solidFill>
                  <a:srgbClr val="818285"/>
                </a:solidFill>
              </a:defRPr>
            </a:lvl4pPr>
            <a:lvl5pPr>
              <a:defRPr>
                <a:solidFill>
                  <a:srgbClr val="818285"/>
                </a:solidFill>
              </a:defRPr>
            </a:lvl5pPr>
          </a:lstStyle>
          <a:p>
            <a:pPr lvl="0"/>
            <a:r>
              <a:rPr lang="en-US" dirty="0"/>
              <a:t>Click to edit Master text styles</a:t>
            </a:r>
          </a:p>
          <a:p>
            <a:pPr lvl="1"/>
            <a:r>
              <a:rPr lang="en-US" dirty="0"/>
              <a:t>Second level</a:t>
            </a:r>
          </a:p>
        </p:txBody>
      </p:sp>
      <p:sp>
        <p:nvSpPr>
          <p:cNvPr id="13" name="Rectangle 12"/>
          <p:cNvSpPr/>
          <p:nvPr userDrawn="1"/>
        </p:nvSpPr>
        <p:spPr>
          <a:xfrm>
            <a:off x="0" y="958081"/>
            <a:ext cx="3275856" cy="4896544"/>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539552" y="4726334"/>
            <a:ext cx="2304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1553170" y="2688432"/>
            <a:ext cx="1290638" cy="1670050"/>
            <a:chOff x="-2412776" y="2261394"/>
            <a:chExt cx="1290638" cy="1670050"/>
          </a:xfrm>
        </p:grpSpPr>
        <p:sp>
          <p:nvSpPr>
            <p:cNvPr id="17" name="Freeform 5"/>
            <p:cNvSpPr>
              <a:spLocks/>
            </p:cNvSpPr>
            <p:nvPr/>
          </p:nvSpPr>
          <p:spPr bwMode="auto">
            <a:xfrm>
              <a:off x="-1946051" y="2840832"/>
              <a:ext cx="531813" cy="33338"/>
            </a:xfrm>
            <a:custGeom>
              <a:avLst/>
              <a:gdLst>
                <a:gd name="T0" fmla="*/ 21 w 671"/>
                <a:gd name="T1" fmla="*/ 41 h 41"/>
                <a:gd name="T2" fmla="*/ 650 w 671"/>
                <a:gd name="T3" fmla="*/ 41 h 41"/>
                <a:gd name="T4" fmla="*/ 650 w 671"/>
                <a:gd name="T5" fmla="*/ 41 h 41"/>
                <a:gd name="T6" fmla="*/ 655 w 671"/>
                <a:gd name="T7" fmla="*/ 40 h 41"/>
                <a:gd name="T8" fmla="*/ 659 w 671"/>
                <a:gd name="T9" fmla="*/ 39 h 41"/>
                <a:gd name="T10" fmla="*/ 662 w 671"/>
                <a:gd name="T11" fmla="*/ 38 h 41"/>
                <a:gd name="T12" fmla="*/ 665 w 671"/>
                <a:gd name="T13" fmla="*/ 35 h 41"/>
                <a:gd name="T14" fmla="*/ 667 w 671"/>
                <a:gd name="T15" fmla="*/ 32 h 41"/>
                <a:gd name="T16" fmla="*/ 670 w 671"/>
                <a:gd name="T17" fmla="*/ 28 h 41"/>
                <a:gd name="T18" fmla="*/ 671 w 671"/>
                <a:gd name="T19" fmla="*/ 25 h 41"/>
                <a:gd name="T20" fmla="*/ 671 w 671"/>
                <a:gd name="T21" fmla="*/ 21 h 41"/>
                <a:gd name="T22" fmla="*/ 671 w 671"/>
                <a:gd name="T23" fmla="*/ 21 h 41"/>
                <a:gd name="T24" fmla="*/ 671 w 671"/>
                <a:gd name="T25" fmla="*/ 16 h 41"/>
                <a:gd name="T26" fmla="*/ 670 w 671"/>
                <a:gd name="T27" fmla="*/ 12 h 41"/>
                <a:gd name="T28" fmla="*/ 667 w 671"/>
                <a:gd name="T29" fmla="*/ 9 h 41"/>
                <a:gd name="T30" fmla="*/ 665 w 671"/>
                <a:gd name="T31" fmla="*/ 6 h 41"/>
                <a:gd name="T32" fmla="*/ 662 w 671"/>
                <a:gd name="T33" fmla="*/ 4 h 41"/>
                <a:gd name="T34" fmla="*/ 659 w 671"/>
                <a:gd name="T35" fmla="*/ 2 h 41"/>
                <a:gd name="T36" fmla="*/ 655 w 671"/>
                <a:gd name="T37" fmla="*/ 0 h 41"/>
                <a:gd name="T38" fmla="*/ 650 w 671"/>
                <a:gd name="T39" fmla="*/ 0 h 41"/>
                <a:gd name="T40" fmla="*/ 21 w 671"/>
                <a:gd name="T41" fmla="*/ 0 h 41"/>
                <a:gd name="T42" fmla="*/ 21 w 671"/>
                <a:gd name="T43" fmla="*/ 0 h 41"/>
                <a:gd name="T44" fmla="*/ 16 w 671"/>
                <a:gd name="T45" fmla="*/ 0 h 41"/>
                <a:gd name="T46" fmla="*/ 12 w 671"/>
                <a:gd name="T47" fmla="*/ 2 h 41"/>
                <a:gd name="T48" fmla="*/ 9 w 671"/>
                <a:gd name="T49" fmla="*/ 4 h 41"/>
                <a:gd name="T50" fmla="*/ 6 w 671"/>
                <a:gd name="T51" fmla="*/ 6 h 41"/>
                <a:gd name="T52" fmla="*/ 4 w 671"/>
                <a:gd name="T53" fmla="*/ 9 h 41"/>
                <a:gd name="T54" fmla="*/ 2 w 671"/>
                <a:gd name="T55" fmla="*/ 12 h 41"/>
                <a:gd name="T56" fmla="*/ 0 w 671"/>
                <a:gd name="T57" fmla="*/ 16 h 41"/>
                <a:gd name="T58" fmla="*/ 0 w 671"/>
                <a:gd name="T59" fmla="*/ 21 h 41"/>
                <a:gd name="T60" fmla="*/ 0 w 671"/>
                <a:gd name="T61" fmla="*/ 21 h 41"/>
                <a:gd name="T62" fmla="*/ 0 w 671"/>
                <a:gd name="T63" fmla="*/ 25 h 41"/>
                <a:gd name="T64" fmla="*/ 2 w 671"/>
                <a:gd name="T65" fmla="*/ 28 h 41"/>
                <a:gd name="T66" fmla="*/ 4 w 671"/>
                <a:gd name="T67" fmla="*/ 32 h 41"/>
                <a:gd name="T68" fmla="*/ 6 w 671"/>
                <a:gd name="T69" fmla="*/ 35 h 41"/>
                <a:gd name="T70" fmla="*/ 9 w 671"/>
                <a:gd name="T71" fmla="*/ 38 h 41"/>
                <a:gd name="T72" fmla="*/ 12 w 671"/>
                <a:gd name="T73" fmla="*/ 39 h 41"/>
                <a:gd name="T74" fmla="*/ 16 w 671"/>
                <a:gd name="T75" fmla="*/ 40 h 41"/>
                <a:gd name="T76" fmla="*/ 21 w 671"/>
                <a:gd name="T77" fmla="*/ 41 h 41"/>
                <a:gd name="T78" fmla="*/ 21 w 671"/>
                <a:gd name="T7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1" h="41">
                  <a:moveTo>
                    <a:pt x="21" y="41"/>
                  </a:moveTo>
                  <a:lnTo>
                    <a:pt x="650" y="41"/>
                  </a:lnTo>
                  <a:lnTo>
                    <a:pt x="650" y="41"/>
                  </a:lnTo>
                  <a:lnTo>
                    <a:pt x="655" y="40"/>
                  </a:lnTo>
                  <a:lnTo>
                    <a:pt x="659" y="39"/>
                  </a:lnTo>
                  <a:lnTo>
                    <a:pt x="662" y="38"/>
                  </a:lnTo>
                  <a:lnTo>
                    <a:pt x="665" y="35"/>
                  </a:lnTo>
                  <a:lnTo>
                    <a:pt x="667" y="32"/>
                  </a:lnTo>
                  <a:lnTo>
                    <a:pt x="670" y="28"/>
                  </a:lnTo>
                  <a:lnTo>
                    <a:pt x="671" y="25"/>
                  </a:lnTo>
                  <a:lnTo>
                    <a:pt x="671" y="21"/>
                  </a:lnTo>
                  <a:lnTo>
                    <a:pt x="671" y="21"/>
                  </a:lnTo>
                  <a:lnTo>
                    <a:pt x="671" y="16"/>
                  </a:lnTo>
                  <a:lnTo>
                    <a:pt x="670" y="12"/>
                  </a:lnTo>
                  <a:lnTo>
                    <a:pt x="667" y="9"/>
                  </a:lnTo>
                  <a:lnTo>
                    <a:pt x="665" y="6"/>
                  </a:lnTo>
                  <a:lnTo>
                    <a:pt x="662" y="4"/>
                  </a:lnTo>
                  <a:lnTo>
                    <a:pt x="659" y="2"/>
                  </a:lnTo>
                  <a:lnTo>
                    <a:pt x="655" y="0"/>
                  </a:lnTo>
                  <a:lnTo>
                    <a:pt x="650" y="0"/>
                  </a:lnTo>
                  <a:lnTo>
                    <a:pt x="21" y="0"/>
                  </a:lnTo>
                  <a:lnTo>
                    <a:pt x="21" y="0"/>
                  </a:lnTo>
                  <a:lnTo>
                    <a:pt x="16" y="0"/>
                  </a:lnTo>
                  <a:lnTo>
                    <a:pt x="12" y="2"/>
                  </a:lnTo>
                  <a:lnTo>
                    <a:pt x="9" y="4"/>
                  </a:lnTo>
                  <a:lnTo>
                    <a:pt x="6" y="6"/>
                  </a:lnTo>
                  <a:lnTo>
                    <a:pt x="4" y="9"/>
                  </a:lnTo>
                  <a:lnTo>
                    <a:pt x="2" y="12"/>
                  </a:lnTo>
                  <a:lnTo>
                    <a:pt x="0" y="16"/>
                  </a:lnTo>
                  <a:lnTo>
                    <a:pt x="0" y="21"/>
                  </a:lnTo>
                  <a:lnTo>
                    <a:pt x="0" y="21"/>
                  </a:lnTo>
                  <a:lnTo>
                    <a:pt x="0" y="25"/>
                  </a:lnTo>
                  <a:lnTo>
                    <a:pt x="2" y="28"/>
                  </a:lnTo>
                  <a:lnTo>
                    <a:pt x="4" y="32"/>
                  </a:lnTo>
                  <a:lnTo>
                    <a:pt x="6" y="35"/>
                  </a:lnTo>
                  <a:lnTo>
                    <a:pt x="9" y="38"/>
                  </a:lnTo>
                  <a:lnTo>
                    <a:pt x="12" y="39"/>
                  </a:lnTo>
                  <a:lnTo>
                    <a:pt x="16" y="40"/>
                  </a:lnTo>
                  <a:lnTo>
                    <a:pt x="21" y="41"/>
                  </a:lnTo>
                  <a:lnTo>
                    <a:pt x="21"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2120676" y="2785269"/>
              <a:ext cx="125413" cy="112713"/>
            </a:xfrm>
            <a:custGeom>
              <a:avLst/>
              <a:gdLst>
                <a:gd name="T0" fmla="*/ 36 w 160"/>
                <a:gd name="T1" fmla="*/ 133 h 143"/>
                <a:gd name="T2" fmla="*/ 36 w 160"/>
                <a:gd name="T3" fmla="*/ 133 h 143"/>
                <a:gd name="T4" fmla="*/ 40 w 160"/>
                <a:gd name="T5" fmla="*/ 137 h 143"/>
                <a:gd name="T6" fmla="*/ 44 w 160"/>
                <a:gd name="T7" fmla="*/ 139 h 143"/>
                <a:gd name="T8" fmla="*/ 47 w 160"/>
                <a:gd name="T9" fmla="*/ 141 h 143"/>
                <a:gd name="T10" fmla="*/ 52 w 160"/>
                <a:gd name="T11" fmla="*/ 143 h 143"/>
                <a:gd name="T12" fmla="*/ 52 w 160"/>
                <a:gd name="T13" fmla="*/ 143 h 143"/>
                <a:gd name="T14" fmla="*/ 55 w 160"/>
                <a:gd name="T15" fmla="*/ 143 h 143"/>
                <a:gd name="T16" fmla="*/ 55 w 160"/>
                <a:gd name="T17" fmla="*/ 143 h 143"/>
                <a:gd name="T18" fmla="*/ 58 w 160"/>
                <a:gd name="T19" fmla="*/ 141 h 143"/>
                <a:gd name="T20" fmla="*/ 63 w 160"/>
                <a:gd name="T21" fmla="*/ 140 h 143"/>
                <a:gd name="T22" fmla="*/ 67 w 160"/>
                <a:gd name="T23" fmla="*/ 138 h 143"/>
                <a:gd name="T24" fmla="*/ 69 w 160"/>
                <a:gd name="T25" fmla="*/ 135 h 143"/>
                <a:gd name="T26" fmla="*/ 155 w 160"/>
                <a:gd name="T27" fmla="*/ 34 h 143"/>
                <a:gd name="T28" fmla="*/ 155 w 160"/>
                <a:gd name="T29" fmla="*/ 34 h 143"/>
                <a:gd name="T30" fmla="*/ 157 w 160"/>
                <a:gd name="T31" fmla="*/ 30 h 143"/>
                <a:gd name="T32" fmla="*/ 158 w 160"/>
                <a:gd name="T33" fmla="*/ 27 h 143"/>
                <a:gd name="T34" fmla="*/ 160 w 160"/>
                <a:gd name="T35" fmla="*/ 23 h 143"/>
                <a:gd name="T36" fmla="*/ 160 w 160"/>
                <a:gd name="T37" fmla="*/ 18 h 143"/>
                <a:gd name="T38" fmla="*/ 160 w 160"/>
                <a:gd name="T39" fmla="*/ 15 h 143"/>
                <a:gd name="T40" fmla="*/ 157 w 160"/>
                <a:gd name="T41" fmla="*/ 11 h 143"/>
                <a:gd name="T42" fmla="*/ 156 w 160"/>
                <a:gd name="T43" fmla="*/ 8 h 143"/>
                <a:gd name="T44" fmla="*/ 152 w 160"/>
                <a:gd name="T45" fmla="*/ 5 h 143"/>
                <a:gd name="T46" fmla="*/ 152 w 160"/>
                <a:gd name="T47" fmla="*/ 5 h 143"/>
                <a:gd name="T48" fmla="*/ 149 w 160"/>
                <a:gd name="T49" fmla="*/ 2 h 143"/>
                <a:gd name="T50" fmla="*/ 145 w 160"/>
                <a:gd name="T51" fmla="*/ 1 h 143"/>
                <a:gd name="T52" fmla="*/ 142 w 160"/>
                <a:gd name="T53" fmla="*/ 0 h 143"/>
                <a:gd name="T54" fmla="*/ 138 w 160"/>
                <a:gd name="T55" fmla="*/ 0 h 143"/>
                <a:gd name="T56" fmla="*/ 134 w 160"/>
                <a:gd name="T57" fmla="*/ 1 h 143"/>
                <a:gd name="T58" fmla="*/ 131 w 160"/>
                <a:gd name="T59" fmla="*/ 2 h 143"/>
                <a:gd name="T60" fmla="*/ 127 w 160"/>
                <a:gd name="T61" fmla="*/ 5 h 143"/>
                <a:gd name="T62" fmla="*/ 125 w 160"/>
                <a:gd name="T63" fmla="*/ 7 h 143"/>
                <a:gd name="T64" fmla="*/ 56 w 160"/>
                <a:gd name="T65" fmla="*/ 88 h 143"/>
                <a:gd name="T66" fmla="*/ 38 w 160"/>
                <a:gd name="T67" fmla="*/ 58 h 143"/>
                <a:gd name="T68" fmla="*/ 38 w 160"/>
                <a:gd name="T69" fmla="*/ 58 h 143"/>
                <a:gd name="T70" fmla="*/ 35 w 160"/>
                <a:gd name="T71" fmla="*/ 54 h 143"/>
                <a:gd name="T72" fmla="*/ 32 w 160"/>
                <a:gd name="T73" fmla="*/ 52 h 143"/>
                <a:gd name="T74" fmla="*/ 29 w 160"/>
                <a:gd name="T75" fmla="*/ 51 h 143"/>
                <a:gd name="T76" fmla="*/ 26 w 160"/>
                <a:gd name="T77" fmla="*/ 50 h 143"/>
                <a:gd name="T78" fmla="*/ 21 w 160"/>
                <a:gd name="T79" fmla="*/ 48 h 143"/>
                <a:gd name="T80" fmla="*/ 17 w 160"/>
                <a:gd name="T81" fmla="*/ 48 h 143"/>
                <a:gd name="T82" fmla="*/ 14 w 160"/>
                <a:gd name="T83" fmla="*/ 50 h 143"/>
                <a:gd name="T84" fmla="*/ 10 w 160"/>
                <a:gd name="T85" fmla="*/ 52 h 143"/>
                <a:gd name="T86" fmla="*/ 10 w 160"/>
                <a:gd name="T87" fmla="*/ 52 h 143"/>
                <a:gd name="T88" fmla="*/ 6 w 160"/>
                <a:gd name="T89" fmla="*/ 54 h 143"/>
                <a:gd name="T90" fmla="*/ 4 w 160"/>
                <a:gd name="T91" fmla="*/ 57 h 143"/>
                <a:gd name="T92" fmla="*/ 1 w 160"/>
                <a:gd name="T93" fmla="*/ 60 h 143"/>
                <a:gd name="T94" fmla="*/ 0 w 160"/>
                <a:gd name="T95" fmla="*/ 64 h 143"/>
                <a:gd name="T96" fmla="*/ 0 w 160"/>
                <a:gd name="T97" fmla="*/ 69 h 143"/>
                <a:gd name="T98" fmla="*/ 0 w 160"/>
                <a:gd name="T99" fmla="*/ 73 h 143"/>
                <a:gd name="T100" fmla="*/ 1 w 160"/>
                <a:gd name="T101" fmla="*/ 76 h 143"/>
                <a:gd name="T102" fmla="*/ 4 w 160"/>
                <a:gd name="T103" fmla="*/ 80 h 143"/>
                <a:gd name="T104" fmla="*/ 36 w 160"/>
                <a:gd name="T105" fmla="*/ 13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43">
                  <a:moveTo>
                    <a:pt x="36" y="133"/>
                  </a:moveTo>
                  <a:lnTo>
                    <a:pt x="36" y="133"/>
                  </a:lnTo>
                  <a:lnTo>
                    <a:pt x="40" y="137"/>
                  </a:lnTo>
                  <a:lnTo>
                    <a:pt x="44" y="139"/>
                  </a:lnTo>
                  <a:lnTo>
                    <a:pt x="47" y="141"/>
                  </a:lnTo>
                  <a:lnTo>
                    <a:pt x="52" y="143"/>
                  </a:lnTo>
                  <a:lnTo>
                    <a:pt x="52" y="143"/>
                  </a:lnTo>
                  <a:lnTo>
                    <a:pt x="55" y="143"/>
                  </a:lnTo>
                  <a:lnTo>
                    <a:pt x="55" y="143"/>
                  </a:lnTo>
                  <a:lnTo>
                    <a:pt x="58" y="141"/>
                  </a:lnTo>
                  <a:lnTo>
                    <a:pt x="63" y="140"/>
                  </a:lnTo>
                  <a:lnTo>
                    <a:pt x="67" y="138"/>
                  </a:lnTo>
                  <a:lnTo>
                    <a:pt x="69" y="135"/>
                  </a:lnTo>
                  <a:lnTo>
                    <a:pt x="155" y="34"/>
                  </a:lnTo>
                  <a:lnTo>
                    <a:pt x="155" y="34"/>
                  </a:lnTo>
                  <a:lnTo>
                    <a:pt x="157" y="30"/>
                  </a:lnTo>
                  <a:lnTo>
                    <a:pt x="158" y="27"/>
                  </a:lnTo>
                  <a:lnTo>
                    <a:pt x="160" y="23"/>
                  </a:lnTo>
                  <a:lnTo>
                    <a:pt x="160" y="18"/>
                  </a:lnTo>
                  <a:lnTo>
                    <a:pt x="160" y="15"/>
                  </a:lnTo>
                  <a:lnTo>
                    <a:pt x="157" y="11"/>
                  </a:lnTo>
                  <a:lnTo>
                    <a:pt x="156" y="8"/>
                  </a:lnTo>
                  <a:lnTo>
                    <a:pt x="152" y="5"/>
                  </a:lnTo>
                  <a:lnTo>
                    <a:pt x="152" y="5"/>
                  </a:lnTo>
                  <a:lnTo>
                    <a:pt x="149" y="2"/>
                  </a:lnTo>
                  <a:lnTo>
                    <a:pt x="145" y="1"/>
                  </a:lnTo>
                  <a:lnTo>
                    <a:pt x="142" y="0"/>
                  </a:lnTo>
                  <a:lnTo>
                    <a:pt x="138" y="0"/>
                  </a:lnTo>
                  <a:lnTo>
                    <a:pt x="134" y="1"/>
                  </a:lnTo>
                  <a:lnTo>
                    <a:pt x="131" y="2"/>
                  </a:lnTo>
                  <a:lnTo>
                    <a:pt x="127" y="5"/>
                  </a:lnTo>
                  <a:lnTo>
                    <a:pt x="125" y="7"/>
                  </a:lnTo>
                  <a:lnTo>
                    <a:pt x="56" y="88"/>
                  </a:lnTo>
                  <a:lnTo>
                    <a:pt x="38" y="58"/>
                  </a:lnTo>
                  <a:lnTo>
                    <a:pt x="38" y="58"/>
                  </a:lnTo>
                  <a:lnTo>
                    <a:pt x="35" y="54"/>
                  </a:lnTo>
                  <a:lnTo>
                    <a:pt x="32" y="52"/>
                  </a:lnTo>
                  <a:lnTo>
                    <a:pt x="29" y="51"/>
                  </a:lnTo>
                  <a:lnTo>
                    <a:pt x="26" y="50"/>
                  </a:lnTo>
                  <a:lnTo>
                    <a:pt x="21" y="48"/>
                  </a:lnTo>
                  <a:lnTo>
                    <a:pt x="17" y="48"/>
                  </a:lnTo>
                  <a:lnTo>
                    <a:pt x="14" y="50"/>
                  </a:lnTo>
                  <a:lnTo>
                    <a:pt x="10" y="52"/>
                  </a:lnTo>
                  <a:lnTo>
                    <a:pt x="10" y="52"/>
                  </a:lnTo>
                  <a:lnTo>
                    <a:pt x="6" y="54"/>
                  </a:lnTo>
                  <a:lnTo>
                    <a:pt x="4" y="57"/>
                  </a:lnTo>
                  <a:lnTo>
                    <a:pt x="1" y="60"/>
                  </a:lnTo>
                  <a:lnTo>
                    <a:pt x="0" y="64"/>
                  </a:lnTo>
                  <a:lnTo>
                    <a:pt x="0" y="69"/>
                  </a:lnTo>
                  <a:lnTo>
                    <a:pt x="0" y="73"/>
                  </a:lnTo>
                  <a:lnTo>
                    <a:pt x="1" y="76"/>
                  </a:lnTo>
                  <a:lnTo>
                    <a:pt x="4" y="80"/>
                  </a:lnTo>
                  <a:lnTo>
                    <a:pt x="36"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p:cNvSpPr>
            <p:nvPr/>
          </p:nvSpPr>
          <p:spPr bwMode="auto">
            <a:xfrm>
              <a:off x="-1946051" y="3056732"/>
              <a:ext cx="531813" cy="31750"/>
            </a:xfrm>
            <a:custGeom>
              <a:avLst/>
              <a:gdLst>
                <a:gd name="T0" fmla="*/ 21 w 671"/>
                <a:gd name="T1" fmla="*/ 40 h 40"/>
                <a:gd name="T2" fmla="*/ 650 w 671"/>
                <a:gd name="T3" fmla="*/ 40 h 40"/>
                <a:gd name="T4" fmla="*/ 650 w 671"/>
                <a:gd name="T5" fmla="*/ 40 h 40"/>
                <a:gd name="T6" fmla="*/ 655 w 671"/>
                <a:gd name="T7" fmla="*/ 40 h 40"/>
                <a:gd name="T8" fmla="*/ 659 w 671"/>
                <a:gd name="T9" fmla="*/ 39 h 40"/>
                <a:gd name="T10" fmla="*/ 662 w 671"/>
                <a:gd name="T11" fmla="*/ 36 h 40"/>
                <a:gd name="T12" fmla="*/ 665 w 671"/>
                <a:gd name="T13" fmla="*/ 34 h 40"/>
                <a:gd name="T14" fmla="*/ 667 w 671"/>
                <a:gd name="T15" fmla="*/ 32 h 40"/>
                <a:gd name="T16" fmla="*/ 670 w 671"/>
                <a:gd name="T17" fmla="*/ 28 h 40"/>
                <a:gd name="T18" fmla="*/ 671 w 671"/>
                <a:gd name="T19" fmla="*/ 24 h 40"/>
                <a:gd name="T20" fmla="*/ 671 w 671"/>
                <a:gd name="T21" fmla="*/ 20 h 40"/>
                <a:gd name="T22" fmla="*/ 671 w 671"/>
                <a:gd name="T23" fmla="*/ 20 h 40"/>
                <a:gd name="T24" fmla="*/ 671 w 671"/>
                <a:gd name="T25" fmla="*/ 16 h 40"/>
                <a:gd name="T26" fmla="*/ 670 w 671"/>
                <a:gd name="T27" fmla="*/ 12 h 40"/>
                <a:gd name="T28" fmla="*/ 667 w 671"/>
                <a:gd name="T29" fmla="*/ 9 h 40"/>
                <a:gd name="T30" fmla="*/ 665 w 671"/>
                <a:gd name="T31" fmla="*/ 6 h 40"/>
                <a:gd name="T32" fmla="*/ 662 w 671"/>
                <a:gd name="T33" fmla="*/ 3 h 40"/>
                <a:gd name="T34" fmla="*/ 659 w 671"/>
                <a:gd name="T35" fmla="*/ 1 h 40"/>
                <a:gd name="T36" fmla="*/ 655 w 671"/>
                <a:gd name="T37" fmla="*/ 0 h 40"/>
                <a:gd name="T38" fmla="*/ 650 w 671"/>
                <a:gd name="T39" fmla="*/ 0 h 40"/>
                <a:gd name="T40" fmla="*/ 21 w 671"/>
                <a:gd name="T41" fmla="*/ 0 h 40"/>
                <a:gd name="T42" fmla="*/ 21 w 671"/>
                <a:gd name="T43" fmla="*/ 0 h 40"/>
                <a:gd name="T44" fmla="*/ 16 w 671"/>
                <a:gd name="T45" fmla="*/ 0 h 40"/>
                <a:gd name="T46" fmla="*/ 12 w 671"/>
                <a:gd name="T47" fmla="*/ 1 h 40"/>
                <a:gd name="T48" fmla="*/ 9 w 671"/>
                <a:gd name="T49" fmla="*/ 3 h 40"/>
                <a:gd name="T50" fmla="*/ 6 w 671"/>
                <a:gd name="T51" fmla="*/ 6 h 40"/>
                <a:gd name="T52" fmla="*/ 4 w 671"/>
                <a:gd name="T53" fmla="*/ 9 h 40"/>
                <a:gd name="T54" fmla="*/ 2 w 671"/>
                <a:gd name="T55" fmla="*/ 12 h 40"/>
                <a:gd name="T56" fmla="*/ 0 w 671"/>
                <a:gd name="T57" fmla="*/ 16 h 40"/>
                <a:gd name="T58" fmla="*/ 0 w 671"/>
                <a:gd name="T59" fmla="*/ 20 h 40"/>
                <a:gd name="T60" fmla="*/ 0 w 671"/>
                <a:gd name="T61" fmla="*/ 20 h 40"/>
                <a:gd name="T62" fmla="*/ 0 w 671"/>
                <a:gd name="T63" fmla="*/ 24 h 40"/>
                <a:gd name="T64" fmla="*/ 2 w 671"/>
                <a:gd name="T65" fmla="*/ 28 h 40"/>
                <a:gd name="T66" fmla="*/ 4 w 671"/>
                <a:gd name="T67" fmla="*/ 32 h 40"/>
                <a:gd name="T68" fmla="*/ 6 w 671"/>
                <a:gd name="T69" fmla="*/ 34 h 40"/>
                <a:gd name="T70" fmla="*/ 9 w 671"/>
                <a:gd name="T71" fmla="*/ 36 h 40"/>
                <a:gd name="T72" fmla="*/ 12 w 671"/>
                <a:gd name="T73" fmla="*/ 39 h 40"/>
                <a:gd name="T74" fmla="*/ 16 w 671"/>
                <a:gd name="T75" fmla="*/ 40 h 40"/>
                <a:gd name="T76" fmla="*/ 21 w 671"/>
                <a:gd name="T77" fmla="*/ 40 h 40"/>
                <a:gd name="T78" fmla="*/ 21 w 671"/>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1" h="40">
                  <a:moveTo>
                    <a:pt x="21" y="40"/>
                  </a:moveTo>
                  <a:lnTo>
                    <a:pt x="650" y="40"/>
                  </a:lnTo>
                  <a:lnTo>
                    <a:pt x="650" y="40"/>
                  </a:lnTo>
                  <a:lnTo>
                    <a:pt x="655" y="40"/>
                  </a:lnTo>
                  <a:lnTo>
                    <a:pt x="659" y="39"/>
                  </a:lnTo>
                  <a:lnTo>
                    <a:pt x="662" y="36"/>
                  </a:lnTo>
                  <a:lnTo>
                    <a:pt x="665" y="34"/>
                  </a:lnTo>
                  <a:lnTo>
                    <a:pt x="667" y="32"/>
                  </a:lnTo>
                  <a:lnTo>
                    <a:pt x="670" y="28"/>
                  </a:lnTo>
                  <a:lnTo>
                    <a:pt x="671" y="24"/>
                  </a:lnTo>
                  <a:lnTo>
                    <a:pt x="671" y="20"/>
                  </a:lnTo>
                  <a:lnTo>
                    <a:pt x="671" y="20"/>
                  </a:lnTo>
                  <a:lnTo>
                    <a:pt x="671" y="16"/>
                  </a:lnTo>
                  <a:lnTo>
                    <a:pt x="670" y="12"/>
                  </a:lnTo>
                  <a:lnTo>
                    <a:pt x="667" y="9"/>
                  </a:lnTo>
                  <a:lnTo>
                    <a:pt x="665" y="6"/>
                  </a:lnTo>
                  <a:lnTo>
                    <a:pt x="662" y="3"/>
                  </a:lnTo>
                  <a:lnTo>
                    <a:pt x="659" y="1"/>
                  </a:lnTo>
                  <a:lnTo>
                    <a:pt x="655" y="0"/>
                  </a:lnTo>
                  <a:lnTo>
                    <a:pt x="650" y="0"/>
                  </a:lnTo>
                  <a:lnTo>
                    <a:pt x="21" y="0"/>
                  </a:lnTo>
                  <a:lnTo>
                    <a:pt x="21" y="0"/>
                  </a:lnTo>
                  <a:lnTo>
                    <a:pt x="16" y="0"/>
                  </a:lnTo>
                  <a:lnTo>
                    <a:pt x="12" y="1"/>
                  </a:lnTo>
                  <a:lnTo>
                    <a:pt x="9" y="3"/>
                  </a:lnTo>
                  <a:lnTo>
                    <a:pt x="6" y="6"/>
                  </a:lnTo>
                  <a:lnTo>
                    <a:pt x="4" y="9"/>
                  </a:lnTo>
                  <a:lnTo>
                    <a:pt x="2" y="12"/>
                  </a:lnTo>
                  <a:lnTo>
                    <a:pt x="0" y="16"/>
                  </a:lnTo>
                  <a:lnTo>
                    <a:pt x="0" y="20"/>
                  </a:lnTo>
                  <a:lnTo>
                    <a:pt x="0" y="20"/>
                  </a:lnTo>
                  <a:lnTo>
                    <a:pt x="0" y="24"/>
                  </a:lnTo>
                  <a:lnTo>
                    <a:pt x="2" y="28"/>
                  </a:lnTo>
                  <a:lnTo>
                    <a:pt x="4" y="32"/>
                  </a:lnTo>
                  <a:lnTo>
                    <a:pt x="6" y="34"/>
                  </a:lnTo>
                  <a:lnTo>
                    <a:pt x="9" y="36"/>
                  </a:lnTo>
                  <a:lnTo>
                    <a:pt x="12" y="39"/>
                  </a:lnTo>
                  <a:lnTo>
                    <a:pt x="16" y="40"/>
                  </a:lnTo>
                  <a:lnTo>
                    <a:pt x="21" y="40"/>
                  </a:lnTo>
                  <a:lnTo>
                    <a:pt x="2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2120676" y="2999582"/>
              <a:ext cx="125413" cy="112713"/>
            </a:xfrm>
            <a:custGeom>
              <a:avLst/>
              <a:gdLst>
                <a:gd name="T0" fmla="*/ 36 w 160"/>
                <a:gd name="T1" fmla="*/ 132 h 141"/>
                <a:gd name="T2" fmla="*/ 36 w 160"/>
                <a:gd name="T3" fmla="*/ 132 h 141"/>
                <a:gd name="T4" fmla="*/ 40 w 160"/>
                <a:gd name="T5" fmla="*/ 137 h 141"/>
                <a:gd name="T6" fmla="*/ 44 w 160"/>
                <a:gd name="T7" fmla="*/ 139 h 141"/>
                <a:gd name="T8" fmla="*/ 47 w 160"/>
                <a:gd name="T9" fmla="*/ 141 h 141"/>
                <a:gd name="T10" fmla="*/ 52 w 160"/>
                <a:gd name="T11" fmla="*/ 141 h 141"/>
                <a:gd name="T12" fmla="*/ 52 w 160"/>
                <a:gd name="T13" fmla="*/ 141 h 141"/>
                <a:gd name="T14" fmla="*/ 55 w 160"/>
                <a:gd name="T15" fmla="*/ 141 h 141"/>
                <a:gd name="T16" fmla="*/ 55 w 160"/>
                <a:gd name="T17" fmla="*/ 141 h 141"/>
                <a:gd name="T18" fmla="*/ 58 w 160"/>
                <a:gd name="T19" fmla="*/ 141 h 141"/>
                <a:gd name="T20" fmla="*/ 63 w 160"/>
                <a:gd name="T21" fmla="*/ 140 h 141"/>
                <a:gd name="T22" fmla="*/ 67 w 160"/>
                <a:gd name="T23" fmla="*/ 138 h 141"/>
                <a:gd name="T24" fmla="*/ 69 w 160"/>
                <a:gd name="T25" fmla="*/ 134 h 141"/>
                <a:gd name="T26" fmla="*/ 155 w 160"/>
                <a:gd name="T27" fmla="*/ 33 h 141"/>
                <a:gd name="T28" fmla="*/ 155 w 160"/>
                <a:gd name="T29" fmla="*/ 33 h 141"/>
                <a:gd name="T30" fmla="*/ 157 w 160"/>
                <a:gd name="T31" fmla="*/ 29 h 141"/>
                <a:gd name="T32" fmla="*/ 158 w 160"/>
                <a:gd name="T33" fmla="*/ 25 h 141"/>
                <a:gd name="T34" fmla="*/ 160 w 160"/>
                <a:gd name="T35" fmla="*/ 22 h 141"/>
                <a:gd name="T36" fmla="*/ 160 w 160"/>
                <a:gd name="T37" fmla="*/ 18 h 141"/>
                <a:gd name="T38" fmla="*/ 160 w 160"/>
                <a:gd name="T39" fmla="*/ 14 h 141"/>
                <a:gd name="T40" fmla="*/ 157 w 160"/>
                <a:gd name="T41" fmla="*/ 11 h 141"/>
                <a:gd name="T42" fmla="*/ 156 w 160"/>
                <a:gd name="T43" fmla="*/ 7 h 141"/>
                <a:gd name="T44" fmla="*/ 152 w 160"/>
                <a:gd name="T45" fmla="*/ 5 h 141"/>
                <a:gd name="T46" fmla="*/ 152 w 160"/>
                <a:gd name="T47" fmla="*/ 5 h 141"/>
                <a:gd name="T48" fmla="*/ 149 w 160"/>
                <a:gd name="T49" fmla="*/ 2 h 141"/>
                <a:gd name="T50" fmla="*/ 145 w 160"/>
                <a:gd name="T51" fmla="*/ 0 h 141"/>
                <a:gd name="T52" fmla="*/ 142 w 160"/>
                <a:gd name="T53" fmla="*/ 0 h 141"/>
                <a:gd name="T54" fmla="*/ 138 w 160"/>
                <a:gd name="T55" fmla="*/ 0 h 141"/>
                <a:gd name="T56" fmla="*/ 134 w 160"/>
                <a:gd name="T57" fmla="*/ 0 h 141"/>
                <a:gd name="T58" fmla="*/ 131 w 160"/>
                <a:gd name="T59" fmla="*/ 1 h 141"/>
                <a:gd name="T60" fmla="*/ 127 w 160"/>
                <a:gd name="T61" fmla="*/ 3 h 141"/>
                <a:gd name="T62" fmla="*/ 125 w 160"/>
                <a:gd name="T63" fmla="*/ 7 h 141"/>
                <a:gd name="T64" fmla="*/ 56 w 160"/>
                <a:gd name="T65" fmla="*/ 87 h 141"/>
                <a:gd name="T66" fmla="*/ 38 w 160"/>
                <a:gd name="T67" fmla="*/ 58 h 141"/>
                <a:gd name="T68" fmla="*/ 38 w 160"/>
                <a:gd name="T69" fmla="*/ 58 h 141"/>
                <a:gd name="T70" fmla="*/ 35 w 160"/>
                <a:gd name="T71" fmla="*/ 54 h 141"/>
                <a:gd name="T72" fmla="*/ 32 w 160"/>
                <a:gd name="T73" fmla="*/ 52 h 141"/>
                <a:gd name="T74" fmla="*/ 29 w 160"/>
                <a:gd name="T75" fmla="*/ 49 h 141"/>
                <a:gd name="T76" fmla="*/ 26 w 160"/>
                <a:gd name="T77" fmla="*/ 48 h 141"/>
                <a:gd name="T78" fmla="*/ 21 w 160"/>
                <a:gd name="T79" fmla="*/ 48 h 141"/>
                <a:gd name="T80" fmla="*/ 17 w 160"/>
                <a:gd name="T81" fmla="*/ 48 h 141"/>
                <a:gd name="T82" fmla="*/ 14 w 160"/>
                <a:gd name="T83" fmla="*/ 49 h 141"/>
                <a:gd name="T84" fmla="*/ 10 w 160"/>
                <a:gd name="T85" fmla="*/ 51 h 141"/>
                <a:gd name="T86" fmla="*/ 10 w 160"/>
                <a:gd name="T87" fmla="*/ 51 h 141"/>
                <a:gd name="T88" fmla="*/ 6 w 160"/>
                <a:gd name="T89" fmla="*/ 53 h 141"/>
                <a:gd name="T90" fmla="*/ 4 w 160"/>
                <a:gd name="T91" fmla="*/ 57 h 141"/>
                <a:gd name="T92" fmla="*/ 1 w 160"/>
                <a:gd name="T93" fmla="*/ 60 h 141"/>
                <a:gd name="T94" fmla="*/ 0 w 160"/>
                <a:gd name="T95" fmla="*/ 64 h 141"/>
                <a:gd name="T96" fmla="*/ 0 w 160"/>
                <a:gd name="T97" fmla="*/ 68 h 141"/>
                <a:gd name="T98" fmla="*/ 0 w 160"/>
                <a:gd name="T99" fmla="*/ 71 h 141"/>
                <a:gd name="T100" fmla="*/ 1 w 160"/>
                <a:gd name="T101" fmla="*/ 75 h 141"/>
                <a:gd name="T102" fmla="*/ 4 w 160"/>
                <a:gd name="T103" fmla="*/ 80 h 141"/>
                <a:gd name="T104" fmla="*/ 36 w 160"/>
                <a:gd name="T105"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41">
                  <a:moveTo>
                    <a:pt x="36" y="132"/>
                  </a:moveTo>
                  <a:lnTo>
                    <a:pt x="36" y="132"/>
                  </a:lnTo>
                  <a:lnTo>
                    <a:pt x="40" y="137"/>
                  </a:lnTo>
                  <a:lnTo>
                    <a:pt x="44" y="139"/>
                  </a:lnTo>
                  <a:lnTo>
                    <a:pt x="47" y="141"/>
                  </a:lnTo>
                  <a:lnTo>
                    <a:pt x="52" y="141"/>
                  </a:lnTo>
                  <a:lnTo>
                    <a:pt x="52" y="141"/>
                  </a:lnTo>
                  <a:lnTo>
                    <a:pt x="55" y="141"/>
                  </a:lnTo>
                  <a:lnTo>
                    <a:pt x="55" y="141"/>
                  </a:lnTo>
                  <a:lnTo>
                    <a:pt x="58" y="141"/>
                  </a:lnTo>
                  <a:lnTo>
                    <a:pt x="63" y="140"/>
                  </a:lnTo>
                  <a:lnTo>
                    <a:pt x="67" y="138"/>
                  </a:lnTo>
                  <a:lnTo>
                    <a:pt x="69" y="134"/>
                  </a:lnTo>
                  <a:lnTo>
                    <a:pt x="155" y="33"/>
                  </a:lnTo>
                  <a:lnTo>
                    <a:pt x="155" y="33"/>
                  </a:lnTo>
                  <a:lnTo>
                    <a:pt x="157" y="29"/>
                  </a:lnTo>
                  <a:lnTo>
                    <a:pt x="158" y="25"/>
                  </a:lnTo>
                  <a:lnTo>
                    <a:pt x="160" y="22"/>
                  </a:lnTo>
                  <a:lnTo>
                    <a:pt x="160" y="18"/>
                  </a:lnTo>
                  <a:lnTo>
                    <a:pt x="160" y="14"/>
                  </a:lnTo>
                  <a:lnTo>
                    <a:pt x="157" y="11"/>
                  </a:lnTo>
                  <a:lnTo>
                    <a:pt x="156" y="7"/>
                  </a:lnTo>
                  <a:lnTo>
                    <a:pt x="152" y="5"/>
                  </a:lnTo>
                  <a:lnTo>
                    <a:pt x="152" y="5"/>
                  </a:lnTo>
                  <a:lnTo>
                    <a:pt x="149" y="2"/>
                  </a:lnTo>
                  <a:lnTo>
                    <a:pt x="145" y="0"/>
                  </a:lnTo>
                  <a:lnTo>
                    <a:pt x="142" y="0"/>
                  </a:lnTo>
                  <a:lnTo>
                    <a:pt x="138" y="0"/>
                  </a:lnTo>
                  <a:lnTo>
                    <a:pt x="134" y="0"/>
                  </a:lnTo>
                  <a:lnTo>
                    <a:pt x="131" y="1"/>
                  </a:lnTo>
                  <a:lnTo>
                    <a:pt x="127" y="3"/>
                  </a:lnTo>
                  <a:lnTo>
                    <a:pt x="125" y="7"/>
                  </a:lnTo>
                  <a:lnTo>
                    <a:pt x="56" y="87"/>
                  </a:lnTo>
                  <a:lnTo>
                    <a:pt x="38" y="58"/>
                  </a:lnTo>
                  <a:lnTo>
                    <a:pt x="38" y="58"/>
                  </a:lnTo>
                  <a:lnTo>
                    <a:pt x="35" y="54"/>
                  </a:lnTo>
                  <a:lnTo>
                    <a:pt x="32" y="52"/>
                  </a:lnTo>
                  <a:lnTo>
                    <a:pt x="29" y="49"/>
                  </a:lnTo>
                  <a:lnTo>
                    <a:pt x="26" y="48"/>
                  </a:lnTo>
                  <a:lnTo>
                    <a:pt x="21" y="48"/>
                  </a:lnTo>
                  <a:lnTo>
                    <a:pt x="17" y="48"/>
                  </a:lnTo>
                  <a:lnTo>
                    <a:pt x="14" y="49"/>
                  </a:lnTo>
                  <a:lnTo>
                    <a:pt x="10" y="51"/>
                  </a:lnTo>
                  <a:lnTo>
                    <a:pt x="10" y="51"/>
                  </a:lnTo>
                  <a:lnTo>
                    <a:pt x="6" y="53"/>
                  </a:lnTo>
                  <a:lnTo>
                    <a:pt x="4" y="57"/>
                  </a:lnTo>
                  <a:lnTo>
                    <a:pt x="1" y="60"/>
                  </a:lnTo>
                  <a:lnTo>
                    <a:pt x="0" y="64"/>
                  </a:lnTo>
                  <a:lnTo>
                    <a:pt x="0" y="68"/>
                  </a:lnTo>
                  <a:lnTo>
                    <a:pt x="0" y="71"/>
                  </a:lnTo>
                  <a:lnTo>
                    <a:pt x="1" y="75"/>
                  </a:lnTo>
                  <a:lnTo>
                    <a:pt x="4" y="80"/>
                  </a:lnTo>
                  <a:lnTo>
                    <a:pt x="36"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p:cNvSpPr>
            <p:nvPr/>
          </p:nvSpPr>
          <p:spPr bwMode="auto">
            <a:xfrm>
              <a:off x="-1946051" y="3269457"/>
              <a:ext cx="531813" cy="33338"/>
            </a:xfrm>
            <a:custGeom>
              <a:avLst/>
              <a:gdLst>
                <a:gd name="T0" fmla="*/ 21 w 671"/>
                <a:gd name="T1" fmla="*/ 41 h 41"/>
                <a:gd name="T2" fmla="*/ 650 w 671"/>
                <a:gd name="T3" fmla="*/ 41 h 41"/>
                <a:gd name="T4" fmla="*/ 650 w 671"/>
                <a:gd name="T5" fmla="*/ 41 h 41"/>
                <a:gd name="T6" fmla="*/ 655 w 671"/>
                <a:gd name="T7" fmla="*/ 40 h 41"/>
                <a:gd name="T8" fmla="*/ 659 w 671"/>
                <a:gd name="T9" fmla="*/ 39 h 41"/>
                <a:gd name="T10" fmla="*/ 662 w 671"/>
                <a:gd name="T11" fmla="*/ 37 h 41"/>
                <a:gd name="T12" fmla="*/ 665 w 671"/>
                <a:gd name="T13" fmla="*/ 35 h 41"/>
                <a:gd name="T14" fmla="*/ 667 w 671"/>
                <a:gd name="T15" fmla="*/ 31 h 41"/>
                <a:gd name="T16" fmla="*/ 670 w 671"/>
                <a:gd name="T17" fmla="*/ 28 h 41"/>
                <a:gd name="T18" fmla="*/ 671 w 671"/>
                <a:gd name="T19" fmla="*/ 24 h 41"/>
                <a:gd name="T20" fmla="*/ 671 w 671"/>
                <a:gd name="T21" fmla="*/ 20 h 41"/>
                <a:gd name="T22" fmla="*/ 671 w 671"/>
                <a:gd name="T23" fmla="*/ 20 h 41"/>
                <a:gd name="T24" fmla="*/ 671 w 671"/>
                <a:gd name="T25" fmla="*/ 17 h 41"/>
                <a:gd name="T26" fmla="*/ 670 w 671"/>
                <a:gd name="T27" fmla="*/ 12 h 41"/>
                <a:gd name="T28" fmla="*/ 667 w 671"/>
                <a:gd name="T29" fmla="*/ 10 h 41"/>
                <a:gd name="T30" fmla="*/ 665 w 671"/>
                <a:gd name="T31" fmla="*/ 6 h 41"/>
                <a:gd name="T32" fmla="*/ 662 w 671"/>
                <a:gd name="T33" fmla="*/ 3 h 41"/>
                <a:gd name="T34" fmla="*/ 659 w 671"/>
                <a:gd name="T35" fmla="*/ 1 h 41"/>
                <a:gd name="T36" fmla="*/ 655 w 671"/>
                <a:gd name="T37" fmla="*/ 0 h 41"/>
                <a:gd name="T38" fmla="*/ 650 w 671"/>
                <a:gd name="T39" fmla="*/ 0 h 41"/>
                <a:gd name="T40" fmla="*/ 21 w 671"/>
                <a:gd name="T41" fmla="*/ 0 h 41"/>
                <a:gd name="T42" fmla="*/ 21 w 671"/>
                <a:gd name="T43" fmla="*/ 0 h 41"/>
                <a:gd name="T44" fmla="*/ 16 w 671"/>
                <a:gd name="T45" fmla="*/ 0 h 41"/>
                <a:gd name="T46" fmla="*/ 12 w 671"/>
                <a:gd name="T47" fmla="*/ 1 h 41"/>
                <a:gd name="T48" fmla="*/ 9 w 671"/>
                <a:gd name="T49" fmla="*/ 3 h 41"/>
                <a:gd name="T50" fmla="*/ 6 w 671"/>
                <a:gd name="T51" fmla="*/ 6 h 41"/>
                <a:gd name="T52" fmla="*/ 4 w 671"/>
                <a:gd name="T53" fmla="*/ 10 h 41"/>
                <a:gd name="T54" fmla="*/ 2 w 671"/>
                <a:gd name="T55" fmla="*/ 12 h 41"/>
                <a:gd name="T56" fmla="*/ 0 w 671"/>
                <a:gd name="T57" fmla="*/ 17 h 41"/>
                <a:gd name="T58" fmla="*/ 0 w 671"/>
                <a:gd name="T59" fmla="*/ 20 h 41"/>
                <a:gd name="T60" fmla="*/ 0 w 671"/>
                <a:gd name="T61" fmla="*/ 20 h 41"/>
                <a:gd name="T62" fmla="*/ 0 w 671"/>
                <a:gd name="T63" fmla="*/ 24 h 41"/>
                <a:gd name="T64" fmla="*/ 2 w 671"/>
                <a:gd name="T65" fmla="*/ 28 h 41"/>
                <a:gd name="T66" fmla="*/ 4 w 671"/>
                <a:gd name="T67" fmla="*/ 31 h 41"/>
                <a:gd name="T68" fmla="*/ 6 w 671"/>
                <a:gd name="T69" fmla="*/ 35 h 41"/>
                <a:gd name="T70" fmla="*/ 9 w 671"/>
                <a:gd name="T71" fmla="*/ 37 h 41"/>
                <a:gd name="T72" fmla="*/ 12 w 671"/>
                <a:gd name="T73" fmla="*/ 39 h 41"/>
                <a:gd name="T74" fmla="*/ 16 w 671"/>
                <a:gd name="T75" fmla="*/ 40 h 41"/>
                <a:gd name="T76" fmla="*/ 21 w 671"/>
                <a:gd name="T77" fmla="*/ 41 h 41"/>
                <a:gd name="T78" fmla="*/ 21 w 671"/>
                <a:gd name="T7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1" h="41">
                  <a:moveTo>
                    <a:pt x="21" y="41"/>
                  </a:moveTo>
                  <a:lnTo>
                    <a:pt x="650" y="41"/>
                  </a:lnTo>
                  <a:lnTo>
                    <a:pt x="650" y="41"/>
                  </a:lnTo>
                  <a:lnTo>
                    <a:pt x="655" y="40"/>
                  </a:lnTo>
                  <a:lnTo>
                    <a:pt x="659" y="39"/>
                  </a:lnTo>
                  <a:lnTo>
                    <a:pt x="662" y="37"/>
                  </a:lnTo>
                  <a:lnTo>
                    <a:pt x="665" y="35"/>
                  </a:lnTo>
                  <a:lnTo>
                    <a:pt x="667" y="31"/>
                  </a:lnTo>
                  <a:lnTo>
                    <a:pt x="670" y="28"/>
                  </a:lnTo>
                  <a:lnTo>
                    <a:pt x="671" y="24"/>
                  </a:lnTo>
                  <a:lnTo>
                    <a:pt x="671" y="20"/>
                  </a:lnTo>
                  <a:lnTo>
                    <a:pt x="671" y="20"/>
                  </a:lnTo>
                  <a:lnTo>
                    <a:pt x="671" y="17"/>
                  </a:lnTo>
                  <a:lnTo>
                    <a:pt x="670" y="12"/>
                  </a:lnTo>
                  <a:lnTo>
                    <a:pt x="667" y="10"/>
                  </a:lnTo>
                  <a:lnTo>
                    <a:pt x="665" y="6"/>
                  </a:lnTo>
                  <a:lnTo>
                    <a:pt x="662" y="3"/>
                  </a:lnTo>
                  <a:lnTo>
                    <a:pt x="659" y="1"/>
                  </a:lnTo>
                  <a:lnTo>
                    <a:pt x="655" y="0"/>
                  </a:lnTo>
                  <a:lnTo>
                    <a:pt x="650" y="0"/>
                  </a:lnTo>
                  <a:lnTo>
                    <a:pt x="21" y="0"/>
                  </a:lnTo>
                  <a:lnTo>
                    <a:pt x="21" y="0"/>
                  </a:lnTo>
                  <a:lnTo>
                    <a:pt x="16" y="0"/>
                  </a:lnTo>
                  <a:lnTo>
                    <a:pt x="12" y="1"/>
                  </a:lnTo>
                  <a:lnTo>
                    <a:pt x="9" y="3"/>
                  </a:lnTo>
                  <a:lnTo>
                    <a:pt x="6" y="6"/>
                  </a:lnTo>
                  <a:lnTo>
                    <a:pt x="4" y="10"/>
                  </a:lnTo>
                  <a:lnTo>
                    <a:pt x="2" y="12"/>
                  </a:lnTo>
                  <a:lnTo>
                    <a:pt x="0" y="17"/>
                  </a:lnTo>
                  <a:lnTo>
                    <a:pt x="0" y="20"/>
                  </a:lnTo>
                  <a:lnTo>
                    <a:pt x="0" y="20"/>
                  </a:lnTo>
                  <a:lnTo>
                    <a:pt x="0" y="24"/>
                  </a:lnTo>
                  <a:lnTo>
                    <a:pt x="2" y="28"/>
                  </a:lnTo>
                  <a:lnTo>
                    <a:pt x="4" y="31"/>
                  </a:lnTo>
                  <a:lnTo>
                    <a:pt x="6" y="35"/>
                  </a:lnTo>
                  <a:lnTo>
                    <a:pt x="9" y="37"/>
                  </a:lnTo>
                  <a:lnTo>
                    <a:pt x="12" y="39"/>
                  </a:lnTo>
                  <a:lnTo>
                    <a:pt x="16" y="40"/>
                  </a:lnTo>
                  <a:lnTo>
                    <a:pt x="21" y="41"/>
                  </a:lnTo>
                  <a:lnTo>
                    <a:pt x="21"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p:nvSpPr>
          <p:spPr bwMode="auto">
            <a:xfrm>
              <a:off x="-2120676" y="3213894"/>
              <a:ext cx="125413" cy="112713"/>
            </a:xfrm>
            <a:custGeom>
              <a:avLst/>
              <a:gdLst>
                <a:gd name="T0" fmla="*/ 36 w 160"/>
                <a:gd name="T1" fmla="*/ 133 h 142"/>
                <a:gd name="T2" fmla="*/ 36 w 160"/>
                <a:gd name="T3" fmla="*/ 133 h 142"/>
                <a:gd name="T4" fmla="*/ 40 w 160"/>
                <a:gd name="T5" fmla="*/ 136 h 142"/>
                <a:gd name="T6" fmla="*/ 44 w 160"/>
                <a:gd name="T7" fmla="*/ 139 h 142"/>
                <a:gd name="T8" fmla="*/ 47 w 160"/>
                <a:gd name="T9" fmla="*/ 141 h 142"/>
                <a:gd name="T10" fmla="*/ 52 w 160"/>
                <a:gd name="T11" fmla="*/ 142 h 142"/>
                <a:gd name="T12" fmla="*/ 52 w 160"/>
                <a:gd name="T13" fmla="*/ 142 h 142"/>
                <a:gd name="T14" fmla="*/ 55 w 160"/>
                <a:gd name="T15" fmla="*/ 142 h 142"/>
                <a:gd name="T16" fmla="*/ 55 w 160"/>
                <a:gd name="T17" fmla="*/ 142 h 142"/>
                <a:gd name="T18" fmla="*/ 58 w 160"/>
                <a:gd name="T19" fmla="*/ 141 h 142"/>
                <a:gd name="T20" fmla="*/ 63 w 160"/>
                <a:gd name="T21" fmla="*/ 140 h 142"/>
                <a:gd name="T22" fmla="*/ 67 w 160"/>
                <a:gd name="T23" fmla="*/ 137 h 142"/>
                <a:gd name="T24" fmla="*/ 69 w 160"/>
                <a:gd name="T25" fmla="*/ 135 h 142"/>
                <a:gd name="T26" fmla="*/ 155 w 160"/>
                <a:gd name="T27" fmla="*/ 33 h 142"/>
                <a:gd name="T28" fmla="*/ 155 w 160"/>
                <a:gd name="T29" fmla="*/ 33 h 142"/>
                <a:gd name="T30" fmla="*/ 157 w 160"/>
                <a:gd name="T31" fmla="*/ 30 h 142"/>
                <a:gd name="T32" fmla="*/ 158 w 160"/>
                <a:gd name="T33" fmla="*/ 26 h 142"/>
                <a:gd name="T34" fmla="*/ 160 w 160"/>
                <a:gd name="T35" fmla="*/ 22 h 142"/>
                <a:gd name="T36" fmla="*/ 160 w 160"/>
                <a:gd name="T37" fmla="*/ 19 h 142"/>
                <a:gd name="T38" fmla="*/ 160 w 160"/>
                <a:gd name="T39" fmla="*/ 14 h 142"/>
                <a:gd name="T40" fmla="*/ 157 w 160"/>
                <a:gd name="T41" fmla="*/ 10 h 142"/>
                <a:gd name="T42" fmla="*/ 156 w 160"/>
                <a:gd name="T43" fmla="*/ 8 h 142"/>
                <a:gd name="T44" fmla="*/ 152 w 160"/>
                <a:gd name="T45" fmla="*/ 4 h 142"/>
                <a:gd name="T46" fmla="*/ 152 w 160"/>
                <a:gd name="T47" fmla="*/ 4 h 142"/>
                <a:gd name="T48" fmla="*/ 149 w 160"/>
                <a:gd name="T49" fmla="*/ 2 h 142"/>
                <a:gd name="T50" fmla="*/ 145 w 160"/>
                <a:gd name="T51" fmla="*/ 1 h 142"/>
                <a:gd name="T52" fmla="*/ 142 w 160"/>
                <a:gd name="T53" fmla="*/ 0 h 142"/>
                <a:gd name="T54" fmla="*/ 138 w 160"/>
                <a:gd name="T55" fmla="*/ 0 h 142"/>
                <a:gd name="T56" fmla="*/ 134 w 160"/>
                <a:gd name="T57" fmla="*/ 1 h 142"/>
                <a:gd name="T58" fmla="*/ 131 w 160"/>
                <a:gd name="T59" fmla="*/ 2 h 142"/>
                <a:gd name="T60" fmla="*/ 127 w 160"/>
                <a:gd name="T61" fmla="*/ 4 h 142"/>
                <a:gd name="T62" fmla="*/ 125 w 160"/>
                <a:gd name="T63" fmla="*/ 7 h 142"/>
                <a:gd name="T64" fmla="*/ 56 w 160"/>
                <a:gd name="T65" fmla="*/ 88 h 142"/>
                <a:gd name="T66" fmla="*/ 38 w 160"/>
                <a:gd name="T67" fmla="*/ 58 h 142"/>
                <a:gd name="T68" fmla="*/ 38 w 160"/>
                <a:gd name="T69" fmla="*/ 58 h 142"/>
                <a:gd name="T70" fmla="*/ 35 w 160"/>
                <a:gd name="T71" fmla="*/ 54 h 142"/>
                <a:gd name="T72" fmla="*/ 32 w 160"/>
                <a:gd name="T73" fmla="*/ 52 h 142"/>
                <a:gd name="T74" fmla="*/ 29 w 160"/>
                <a:gd name="T75" fmla="*/ 50 h 142"/>
                <a:gd name="T76" fmla="*/ 26 w 160"/>
                <a:gd name="T77" fmla="*/ 49 h 142"/>
                <a:gd name="T78" fmla="*/ 21 w 160"/>
                <a:gd name="T79" fmla="*/ 48 h 142"/>
                <a:gd name="T80" fmla="*/ 17 w 160"/>
                <a:gd name="T81" fmla="*/ 49 h 142"/>
                <a:gd name="T82" fmla="*/ 14 w 160"/>
                <a:gd name="T83" fmla="*/ 49 h 142"/>
                <a:gd name="T84" fmla="*/ 10 w 160"/>
                <a:gd name="T85" fmla="*/ 52 h 142"/>
                <a:gd name="T86" fmla="*/ 10 w 160"/>
                <a:gd name="T87" fmla="*/ 52 h 142"/>
                <a:gd name="T88" fmla="*/ 6 w 160"/>
                <a:gd name="T89" fmla="*/ 54 h 142"/>
                <a:gd name="T90" fmla="*/ 4 w 160"/>
                <a:gd name="T91" fmla="*/ 58 h 142"/>
                <a:gd name="T92" fmla="*/ 1 w 160"/>
                <a:gd name="T93" fmla="*/ 60 h 142"/>
                <a:gd name="T94" fmla="*/ 0 w 160"/>
                <a:gd name="T95" fmla="*/ 64 h 142"/>
                <a:gd name="T96" fmla="*/ 0 w 160"/>
                <a:gd name="T97" fmla="*/ 68 h 142"/>
                <a:gd name="T98" fmla="*/ 0 w 160"/>
                <a:gd name="T99" fmla="*/ 72 h 142"/>
                <a:gd name="T100" fmla="*/ 1 w 160"/>
                <a:gd name="T101" fmla="*/ 76 h 142"/>
                <a:gd name="T102" fmla="*/ 4 w 160"/>
                <a:gd name="T103" fmla="*/ 79 h 142"/>
                <a:gd name="T104" fmla="*/ 36 w 160"/>
                <a:gd name="T105"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42">
                  <a:moveTo>
                    <a:pt x="36" y="133"/>
                  </a:moveTo>
                  <a:lnTo>
                    <a:pt x="36" y="133"/>
                  </a:lnTo>
                  <a:lnTo>
                    <a:pt x="40" y="136"/>
                  </a:lnTo>
                  <a:lnTo>
                    <a:pt x="44" y="139"/>
                  </a:lnTo>
                  <a:lnTo>
                    <a:pt x="47" y="141"/>
                  </a:lnTo>
                  <a:lnTo>
                    <a:pt x="52" y="142"/>
                  </a:lnTo>
                  <a:lnTo>
                    <a:pt x="52" y="142"/>
                  </a:lnTo>
                  <a:lnTo>
                    <a:pt x="55" y="142"/>
                  </a:lnTo>
                  <a:lnTo>
                    <a:pt x="55" y="142"/>
                  </a:lnTo>
                  <a:lnTo>
                    <a:pt x="58" y="141"/>
                  </a:lnTo>
                  <a:lnTo>
                    <a:pt x="63" y="140"/>
                  </a:lnTo>
                  <a:lnTo>
                    <a:pt x="67" y="137"/>
                  </a:lnTo>
                  <a:lnTo>
                    <a:pt x="69" y="135"/>
                  </a:lnTo>
                  <a:lnTo>
                    <a:pt x="155" y="33"/>
                  </a:lnTo>
                  <a:lnTo>
                    <a:pt x="155" y="33"/>
                  </a:lnTo>
                  <a:lnTo>
                    <a:pt x="157" y="30"/>
                  </a:lnTo>
                  <a:lnTo>
                    <a:pt x="158" y="26"/>
                  </a:lnTo>
                  <a:lnTo>
                    <a:pt x="160" y="22"/>
                  </a:lnTo>
                  <a:lnTo>
                    <a:pt x="160" y="19"/>
                  </a:lnTo>
                  <a:lnTo>
                    <a:pt x="160" y="14"/>
                  </a:lnTo>
                  <a:lnTo>
                    <a:pt x="157" y="10"/>
                  </a:lnTo>
                  <a:lnTo>
                    <a:pt x="156" y="8"/>
                  </a:lnTo>
                  <a:lnTo>
                    <a:pt x="152" y="4"/>
                  </a:lnTo>
                  <a:lnTo>
                    <a:pt x="152" y="4"/>
                  </a:lnTo>
                  <a:lnTo>
                    <a:pt x="149" y="2"/>
                  </a:lnTo>
                  <a:lnTo>
                    <a:pt x="145" y="1"/>
                  </a:lnTo>
                  <a:lnTo>
                    <a:pt x="142" y="0"/>
                  </a:lnTo>
                  <a:lnTo>
                    <a:pt x="138" y="0"/>
                  </a:lnTo>
                  <a:lnTo>
                    <a:pt x="134" y="1"/>
                  </a:lnTo>
                  <a:lnTo>
                    <a:pt x="131" y="2"/>
                  </a:lnTo>
                  <a:lnTo>
                    <a:pt x="127" y="4"/>
                  </a:lnTo>
                  <a:lnTo>
                    <a:pt x="125" y="7"/>
                  </a:lnTo>
                  <a:lnTo>
                    <a:pt x="56" y="88"/>
                  </a:lnTo>
                  <a:lnTo>
                    <a:pt x="38" y="58"/>
                  </a:lnTo>
                  <a:lnTo>
                    <a:pt x="38" y="58"/>
                  </a:lnTo>
                  <a:lnTo>
                    <a:pt x="35" y="54"/>
                  </a:lnTo>
                  <a:lnTo>
                    <a:pt x="32" y="52"/>
                  </a:lnTo>
                  <a:lnTo>
                    <a:pt x="29" y="50"/>
                  </a:lnTo>
                  <a:lnTo>
                    <a:pt x="26" y="49"/>
                  </a:lnTo>
                  <a:lnTo>
                    <a:pt x="21" y="48"/>
                  </a:lnTo>
                  <a:lnTo>
                    <a:pt x="17" y="49"/>
                  </a:lnTo>
                  <a:lnTo>
                    <a:pt x="14" y="49"/>
                  </a:lnTo>
                  <a:lnTo>
                    <a:pt x="10" y="52"/>
                  </a:lnTo>
                  <a:lnTo>
                    <a:pt x="10" y="52"/>
                  </a:lnTo>
                  <a:lnTo>
                    <a:pt x="6" y="54"/>
                  </a:lnTo>
                  <a:lnTo>
                    <a:pt x="4" y="58"/>
                  </a:lnTo>
                  <a:lnTo>
                    <a:pt x="1" y="60"/>
                  </a:lnTo>
                  <a:lnTo>
                    <a:pt x="0" y="64"/>
                  </a:lnTo>
                  <a:lnTo>
                    <a:pt x="0" y="68"/>
                  </a:lnTo>
                  <a:lnTo>
                    <a:pt x="0" y="72"/>
                  </a:lnTo>
                  <a:lnTo>
                    <a:pt x="1" y="76"/>
                  </a:lnTo>
                  <a:lnTo>
                    <a:pt x="4" y="79"/>
                  </a:lnTo>
                  <a:lnTo>
                    <a:pt x="36"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p:nvSpPr>
          <p:spPr bwMode="auto">
            <a:xfrm>
              <a:off x="-1946051" y="3485357"/>
              <a:ext cx="531813" cy="31750"/>
            </a:xfrm>
            <a:custGeom>
              <a:avLst/>
              <a:gdLst>
                <a:gd name="T0" fmla="*/ 21 w 671"/>
                <a:gd name="T1" fmla="*/ 40 h 40"/>
                <a:gd name="T2" fmla="*/ 650 w 671"/>
                <a:gd name="T3" fmla="*/ 40 h 40"/>
                <a:gd name="T4" fmla="*/ 650 w 671"/>
                <a:gd name="T5" fmla="*/ 40 h 40"/>
                <a:gd name="T6" fmla="*/ 655 w 671"/>
                <a:gd name="T7" fmla="*/ 40 h 40"/>
                <a:gd name="T8" fmla="*/ 659 w 671"/>
                <a:gd name="T9" fmla="*/ 38 h 40"/>
                <a:gd name="T10" fmla="*/ 662 w 671"/>
                <a:gd name="T11" fmla="*/ 36 h 40"/>
                <a:gd name="T12" fmla="*/ 665 w 671"/>
                <a:gd name="T13" fmla="*/ 34 h 40"/>
                <a:gd name="T14" fmla="*/ 667 w 671"/>
                <a:gd name="T15" fmla="*/ 31 h 40"/>
                <a:gd name="T16" fmla="*/ 670 w 671"/>
                <a:gd name="T17" fmla="*/ 28 h 40"/>
                <a:gd name="T18" fmla="*/ 671 w 671"/>
                <a:gd name="T19" fmla="*/ 24 h 40"/>
                <a:gd name="T20" fmla="*/ 671 w 671"/>
                <a:gd name="T21" fmla="*/ 19 h 40"/>
                <a:gd name="T22" fmla="*/ 671 w 671"/>
                <a:gd name="T23" fmla="*/ 19 h 40"/>
                <a:gd name="T24" fmla="*/ 671 w 671"/>
                <a:gd name="T25" fmla="*/ 15 h 40"/>
                <a:gd name="T26" fmla="*/ 670 w 671"/>
                <a:gd name="T27" fmla="*/ 12 h 40"/>
                <a:gd name="T28" fmla="*/ 667 w 671"/>
                <a:gd name="T29" fmla="*/ 8 h 40"/>
                <a:gd name="T30" fmla="*/ 665 w 671"/>
                <a:gd name="T31" fmla="*/ 6 h 40"/>
                <a:gd name="T32" fmla="*/ 662 w 671"/>
                <a:gd name="T33" fmla="*/ 3 h 40"/>
                <a:gd name="T34" fmla="*/ 659 w 671"/>
                <a:gd name="T35" fmla="*/ 1 h 40"/>
                <a:gd name="T36" fmla="*/ 655 w 671"/>
                <a:gd name="T37" fmla="*/ 0 h 40"/>
                <a:gd name="T38" fmla="*/ 650 w 671"/>
                <a:gd name="T39" fmla="*/ 0 h 40"/>
                <a:gd name="T40" fmla="*/ 21 w 671"/>
                <a:gd name="T41" fmla="*/ 0 h 40"/>
                <a:gd name="T42" fmla="*/ 21 w 671"/>
                <a:gd name="T43" fmla="*/ 0 h 40"/>
                <a:gd name="T44" fmla="*/ 16 w 671"/>
                <a:gd name="T45" fmla="*/ 0 h 40"/>
                <a:gd name="T46" fmla="*/ 12 w 671"/>
                <a:gd name="T47" fmla="*/ 1 h 40"/>
                <a:gd name="T48" fmla="*/ 9 w 671"/>
                <a:gd name="T49" fmla="*/ 3 h 40"/>
                <a:gd name="T50" fmla="*/ 6 w 671"/>
                <a:gd name="T51" fmla="*/ 6 h 40"/>
                <a:gd name="T52" fmla="*/ 4 w 671"/>
                <a:gd name="T53" fmla="*/ 8 h 40"/>
                <a:gd name="T54" fmla="*/ 2 w 671"/>
                <a:gd name="T55" fmla="*/ 12 h 40"/>
                <a:gd name="T56" fmla="*/ 0 w 671"/>
                <a:gd name="T57" fmla="*/ 15 h 40"/>
                <a:gd name="T58" fmla="*/ 0 w 671"/>
                <a:gd name="T59" fmla="*/ 19 h 40"/>
                <a:gd name="T60" fmla="*/ 0 w 671"/>
                <a:gd name="T61" fmla="*/ 19 h 40"/>
                <a:gd name="T62" fmla="*/ 0 w 671"/>
                <a:gd name="T63" fmla="*/ 24 h 40"/>
                <a:gd name="T64" fmla="*/ 2 w 671"/>
                <a:gd name="T65" fmla="*/ 28 h 40"/>
                <a:gd name="T66" fmla="*/ 4 w 671"/>
                <a:gd name="T67" fmla="*/ 31 h 40"/>
                <a:gd name="T68" fmla="*/ 6 w 671"/>
                <a:gd name="T69" fmla="*/ 34 h 40"/>
                <a:gd name="T70" fmla="*/ 9 w 671"/>
                <a:gd name="T71" fmla="*/ 36 h 40"/>
                <a:gd name="T72" fmla="*/ 12 w 671"/>
                <a:gd name="T73" fmla="*/ 38 h 40"/>
                <a:gd name="T74" fmla="*/ 16 w 671"/>
                <a:gd name="T75" fmla="*/ 40 h 40"/>
                <a:gd name="T76" fmla="*/ 21 w 671"/>
                <a:gd name="T77" fmla="*/ 40 h 40"/>
                <a:gd name="T78" fmla="*/ 21 w 671"/>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1" h="40">
                  <a:moveTo>
                    <a:pt x="21" y="40"/>
                  </a:moveTo>
                  <a:lnTo>
                    <a:pt x="650" y="40"/>
                  </a:lnTo>
                  <a:lnTo>
                    <a:pt x="650" y="40"/>
                  </a:lnTo>
                  <a:lnTo>
                    <a:pt x="655" y="40"/>
                  </a:lnTo>
                  <a:lnTo>
                    <a:pt x="659" y="38"/>
                  </a:lnTo>
                  <a:lnTo>
                    <a:pt x="662" y="36"/>
                  </a:lnTo>
                  <a:lnTo>
                    <a:pt x="665" y="34"/>
                  </a:lnTo>
                  <a:lnTo>
                    <a:pt x="667" y="31"/>
                  </a:lnTo>
                  <a:lnTo>
                    <a:pt x="670" y="28"/>
                  </a:lnTo>
                  <a:lnTo>
                    <a:pt x="671" y="24"/>
                  </a:lnTo>
                  <a:lnTo>
                    <a:pt x="671" y="19"/>
                  </a:lnTo>
                  <a:lnTo>
                    <a:pt x="671" y="19"/>
                  </a:lnTo>
                  <a:lnTo>
                    <a:pt x="671" y="15"/>
                  </a:lnTo>
                  <a:lnTo>
                    <a:pt x="670" y="12"/>
                  </a:lnTo>
                  <a:lnTo>
                    <a:pt x="667" y="8"/>
                  </a:lnTo>
                  <a:lnTo>
                    <a:pt x="665" y="6"/>
                  </a:lnTo>
                  <a:lnTo>
                    <a:pt x="662" y="3"/>
                  </a:lnTo>
                  <a:lnTo>
                    <a:pt x="659" y="1"/>
                  </a:lnTo>
                  <a:lnTo>
                    <a:pt x="655" y="0"/>
                  </a:lnTo>
                  <a:lnTo>
                    <a:pt x="650" y="0"/>
                  </a:lnTo>
                  <a:lnTo>
                    <a:pt x="21" y="0"/>
                  </a:lnTo>
                  <a:lnTo>
                    <a:pt x="21" y="0"/>
                  </a:lnTo>
                  <a:lnTo>
                    <a:pt x="16" y="0"/>
                  </a:lnTo>
                  <a:lnTo>
                    <a:pt x="12" y="1"/>
                  </a:lnTo>
                  <a:lnTo>
                    <a:pt x="9" y="3"/>
                  </a:lnTo>
                  <a:lnTo>
                    <a:pt x="6" y="6"/>
                  </a:lnTo>
                  <a:lnTo>
                    <a:pt x="4" y="8"/>
                  </a:lnTo>
                  <a:lnTo>
                    <a:pt x="2" y="12"/>
                  </a:lnTo>
                  <a:lnTo>
                    <a:pt x="0" y="15"/>
                  </a:lnTo>
                  <a:lnTo>
                    <a:pt x="0" y="19"/>
                  </a:lnTo>
                  <a:lnTo>
                    <a:pt x="0" y="19"/>
                  </a:lnTo>
                  <a:lnTo>
                    <a:pt x="0" y="24"/>
                  </a:lnTo>
                  <a:lnTo>
                    <a:pt x="2" y="28"/>
                  </a:lnTo>
                  <a:lnTo>
                    <a:pt x="4" y="31"/>
                  </a:lnTo>
                  <a:lnTo>
                    <a:pt x="6" y="34"/>
                  </a:lnTo>
                  <a:lnTo>
                    <a:pt x="9" y="36"/>
                  </a:lnTo>
                  <a:lnTo>
                    <a:pt x="12" y="38"/>
                  </a:lnTo>
                  <a:lnTo>
                    <a:pt x="16" y="40"/>
                  </a:lnTo>
                  <a:lnTo>
                    <a:pt x="21" y="40"/>
                  </a:lnTo>
                  <a:lnTo>
                    <a:pt x="2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p:nvSpPr>
          <p:spPr bwMode="auto">
            <a:xfrm>
              <a:off x="-2120676" y="3428207"/>
              <a:ext cx="125413" cy="112713"/>
            </a:xfrm>
            <a:custGeom>
              <a:avLst/>
              <a:gdLst>
                <a:gd name="T0" fmla="*/ 36 w 160"/>
                <a:gd name="T1" fmla="*/ 133 h 142"/>
                <a:gd name="T2" fmla="*/ 36 w 160"/>
                <a:gd name="T3" fmla="*/ 133 h 142"/>
                <a:gd name="T4" fmla="*/ 40 w 160"/>
                <a:gd name="T5" fmla="*/ 137 h 142"/>
                <a:gd name="T6" fmla="*/ 44 w 160"/>
                <a:gd name="T7" fmla="*/ 139 h 142"/>
                <a:gd name="T8" fmla="*/ 47 w 160"/>
                <a:gd name="T9" fmla="*/ 142 h 142"/>
                <a:gd name="T10" fmla="*/ 52 w 160"/>
                <a:gd name="T11" fmla="*/ 142 h 142"/>
                <a:gd name="T12" fmla="*/ 52 w 160"/>
                <a:gd name="T13" fmla="*/ 142 h 142"/>
                <a:gd name="T14" fmla="*/ 55 w 160"/>
                <a:gd name="T15" fmla="*/ 142 h 142"/>
                <a:gd name="T16" fmla="*/ 55 w 160"/>
                <a:gd name="T17" fmla="*/ 142 h 142"/>
                <a:gd name="T18" fmla="*/ 58 w 160"/>
                <a:gd name="T19" fmla="*/ 142 h 142"/>
                <a:gd name="T20" fmla="*/ 63 w 160"/>
                <a:gd name="T21" fmla="*/ 141 h 142"/>
                <a:gd name="T22" fmla="*/ 67 w 160"/>
                <a:gd name="T23" fmla="*/ 138 h 142"/>
                <a:gd name="T24" fmla="*/ 69 w 160"/>
                <a:gd name="T25" fmla="*/ 135 h 142"/>
                <a:gd name="T26" fmla="*/ 155 w 160"/>
                <a:gd name="T27" fmla="*/ 33 h 142"/>
                <a:gd name="T28" fmla="*/ 155 w 160"/>
                <a:gd name="T29" fmla="*/ 33 h 142"/>
                <a:gd name="T30" fmla="*/ 157 w 160"/>
                <a:gd name="T31" fmla="*/ 29 h 142"/>
                <a:gd name="T32" fmla="*/ 158 w 160"/>
                <a:gd name="T33" fmla="*/ 26 h 142"/>
                <a:gd name="T34" fmla="*/ 160 w 160"/>
                <a:gd name="T35" fmla="*/ 22 h 142"/>
                <a:gd name="T36" fmla="*/ 160 w 160"/>
                <a:gd name="T37" fmla="*/ 19 h 142"/>
                <a:gd name="T38" fmla="*/ 160 w 160"/>
                <a:gd name="T39" fmla="*/ 15 h 142"/>
                <a:gd name="T40" fmla="*/ 157 w 160"/>
                <a:gd name="T41" fmla="*/ 11 h 142"/>
                <a:gd name="T42" fmla="*/ 156 w 160"/>
                <a:gd name="T43" fmla="*/ 8 h 142"/>
                <a:gd name="T44" fmla="*/ 152 w 160"/>
                <a:gd name="T45" fmla="*/ 5 h 142"/>
                <a:gd name="T46" fmla="*/ 152 w 160"/>
                <a:gd name="T47" fmla="*/ 5 h 142"/>
                <a:gd name="T48" fmla="*/ 149 w 160"/>
                <a:gd name="T49" fmla="*/ 3 h 142"/>
                <a:gd name="T50" fmla="*/ 145 w 160"/>
                <a:gd name="T51" fmla="*/ 0 h 142"/>
                <a:gd name="T52" fmla="*/ 142 w 160"/>
                <a:gd name="T53" fmla="*/ 0 h 142"/>
                <a:gd name="T54" fmla="*/ 138 w 160"/>
                <a:gd name="T55" fmla="*/ 0 h 142"/>
                <a:gd name="T56" fmla="*/ 134 w 160"/>
                <a:gd name="T57" fmla="*/ 0 h 142"/>
                <a:gd name="T58" fmla="*/ 131 w 160"/>
                <a:gd name="T59" fmla="*/ 3 h 142"/>
                <a:gd name="T60" fmla="*/ 127 w 160"/>
                <a:gd name="T61" fmla="*/ 4 h 142"/>
                <a:gd name="T62" fmla="*/ 125 w 160"/>
                <a:gd name="T63" fmla="*/ 8 h 142"/>
                <a:gd name="T64" fmla="*/ 56 w 160"/>
                <a:gd name="T65" fmla="*/ 87 h 142"/>
                <a:gd name="T66" fmla="*/ 38 w 160"/>
                <a:gd name="T67" fmla="*/ 58 h 142"/>
                <a:gd name="T68" fmla="*/ 38 w 160"/>
                <a:gd name="T69" fmla="*/ 58 h 142"/>
                <a:gd name="T70" fmla="*/ 35 w 160"/>
                <a:gd name="T71" fmla="*/ 55 h 142"/>
                <a:gd name="T72" fmla="*/ 32 w 160"/>
                <a:gd name="T73" fmla="*/ 52 h 142"/>
                <a:gd name="T74" fmla="*/ 29 w 160"/>
                <a:gd name="T75" fmla="*/ 50 h 142"/>
                <a:gd name="T76" fmla="*/ 26 w 160"/>
                <a:gd name="T77" fmla="*/ 49 h 142"/>
                <a:gd name="T78" fmla="*/ 21 w 160"/>
                <a:gd name="T79" fmla="*/ 49 h 142"/>
                <a:gd name="T80" fmla="*/ 17 w 160"/>
                <a:gd name="T81" fmla="*/ 49 h 142"/>
                <a:gd name="T82" fmla="*/ 14 w 160"/>
                <a:gd name="T83" fmla="*/ 50 h 142"/>
                <a:gd name="T84" fmla="*/ 10 w 160"/>
                <a:gd name="T85" fmla="*/ 51 h 142"/>
                <a:gd name="T86" fmla="*/ 10 w 160"/>
                <a:gd name="T87" fmla="*/ 51 h 142"/>
                <a:gd name="T88" fmla="*/ 6 w 160"/>
                <a:gd name="T89" fmla="*/ 55 h 142"/>
                <a:gd name="T90" fmla="*/ 4 w 160"/>
                <a:gd name="T91" fmla="*/ 57 h 142"/>
                <a:gd name="T92" fmla="*/ 1 w 160"/>
                <a:gd name="T93" fmla="*/ 61 h 142"/>
                <a:gd name="T94" fmla="*/ 0 w 160"/>
                <a:gd name="T95" fmla="*/ 64 h 142"/>
                <a:gd name="T96" fmla="*/ 0 w 160"/>
                <a:gd name="T97" fmla="*/ 68 h 142"/>
                <a:gd name="T98" fmla="*/ 0 w 160"/>
                <a:gd name="T99" fmla="*/ 72 h 142"/>
                <a:gd name="T100" fmla="*/ 1 w 160"/>
                <a:gd name="T101" fmla="*/ 77 h 142"/>
                <a:gd name="T102" fmla="*/ 4 w 160"/>
                <a:gd name="T103" fmla="*/ 80 h 142"/>
                <a:gd name="T104" fmla="*/ 36 w 160"/>
                <a:gd name="T105"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42">
                  <a:moveTo>
                    <a:pt x="36" y="133"/>
                  </a:moveTo>
                  <a:lnTo>
                    <a:pt x="36" y="133"/>
                  </a:lnTo>
                  <a:lnTo>
                    <a:pt x="40" y="137"/>
                  </a:lnTo>
                  <a:lnTo>
                    <a:pt x="44" y="139"/>
                  </a:lnTo>
                  <a:lnTo>
                    <a:pt x="47" y="142"/>
                  </a:lnTo>
                  <a:lnTo>
                    <a:pt x="52" y="142"/>
                  </a:lnTo>
                  <a:lnTo>
                    <a:pt x="52" y="142"/>
                  </a:lnTo>
                  <a:lnTo>
                    <a:pt x="55" y="142"/>
                  </a:lnTo>
                  <a:lnTo>
                    <a:pt x="55" y="142"/>
                  </a:lnTo>
                  <a:lnTo>
                    <a:pt x="58" y="142"/>
                  </a:lnTo>
                  <a:lnTo>
                    <a:pt x="63" y="141"/>
                  </a:lnTo>
                  <a:lnTo>
                    <a:pt x="67" y="138"/>
                  </a:lnTo>
                  <a:lnTo>
                    <a:pt x="69" y="135"/>
                  </a:lnTo>
                  <a:lnTo>
                    <a:pt x="155" y="33"/>
                  </a:lnTo>
                  <a:lnTo>
                    <a:pt x="155" y="33"/>
                  </a:lnTo>
                  <a:lnTo>
                    <a:pt x="157" y="29"/>
                  </a:lnTo>
                  <a:lnTo>
                    <a:pt x="158" y="26"/>
                  </a:lnTo>
                  <a:lnTo>
                    <a:pt x="160" y="22"/>
                  </a:lnTo>
                  <a:lnTo>
                    <a:pt x="160" y="19"/>
                  </a:lnTo>
                  <a:lnTo>
                    <a:pt x="160" y="15"/>
                  </a:lnTo>
                  <a:lnTo>
                    <a:pt x="157" y="11"/>
                  </a:lnTo>
                  <a:lnTo>
                    <a:pt x="156" y="8"/>
                  </a:lnTo>
                  <a:lnTo>
                    <a:pt x="152" y="5"/>
                  </a:lnTo>
                  <a:lnTo>
                    <a:pt x="152" y="5"/>
                  </a:lnTo>
                  <a:lnTo>
                    <a:pt x="149" y="3"/>
                  </a:lnTo>
                  <a:lnTo>
                    <a:pt x="145" y="0"/>
                  </a:lnTo>
                  <a:lnTo>
                    <a:pt x="142" y="0"/>
                  </a:lnTo>
                  <a:lnTo>
                    <a:pt x="138" y="0"/>
                  </a:lnTo>
                  <a:lnTo>
                    <a:pt x="134" y="0"/>
                  </a:lnTo>
                  <a:lnTo>
                    <a:pt x="131" y="3"/>
                  </a:lnTo>
                  <a:lnTo>
                    <a:pt x="127" y="4"/>
                  </a:lnTo>
                  <a:lnTo>
                    <a:pt x="125" y="8"/>
                  </a:lnTo>
                  <a:lnTo>
                    <a:pt x="56" y="87"/>
                  </a:lnTo>
                  <a:lnTo>
                    <a:pt x="38" y="58"/>
                  </a:lnTo>
                  <a:lnTo>
                    <a:pt x="38" y="58"/>
                  </a:lnTo>
                  <a:lnTo>
                    <a:pt x="35" y="55"/>
                  </a:lnTo>
                  <a:lnTo>
                    <a:pt x="32" y="52"/>
                  </a:lnTo>
                  <a:lnTo>
                    <a:pt x="29" y="50"/>
                  </a:lnTo>
                  <a:lnTo>
                    <a:pt x="26" y="49"/>
                  </a:lnTo>
                  <a:lnTo>
                    <a:pt x="21" y="49"/>
                  </a:lnTo>
                  <a:lnTo>
                    <a:pt x="17" y="49"/>
                  </a:lnTo>
                  <a:lnTo>
                    <a:pt x="14" y="50"/>
                  </a:lnTo>
                  <a:lnTo>
                    <a:pt x="10" y="51"/>
                  </a:lnTo>
                  <a:lnTo>
                    <a:pt x="10" y="51"/>
                  </a:lnTo>
                  <a:lnTo>
                    <a:pt x="6" y="55"/>
                  </a:lnTo>
                  <a:lnTo>
                    <a:pt x="4" y="57"/>
                  </a:lnTo>
                  <a:lnTo>
                    <a:pt x="1" y="61"/>
                  </a:lnTo>
                  <a:lnTo>
                    <a:pt x="0" y="64"/>
                  </a:lnTo>
                  <a:lnTo>
                    <a:pt x="0" y="68"/>
                  </a:lnTo>
                  <a:lnTo>
                    <a:pt x="0" y="72"/>
                  </a:lnTo>
                  <a:lnTo>
                    <a:pt x="1" y="77"/>
                  </a:lnTo>
                  <a:lnTo>
                    <a:pt x="4" y="80"/>
                  </a:lnTo>
                  <a:lnTo>
                    <a:pt x="36"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noEditPoints="1"/>
            </p:cNvSpPr>
            <p:nvPr/>
          </p:nvSpPr>
          <p:spPr bwMode="auto">
            <a:xfrm>
              <a:off x="-2412776" y="2261394"/>
              <a:ext cx="1290638" cy="1670050"/>
            </a:xfrm>
            <a:custGeom>
              <a:avLst/>
              <a:gdLst>
                <a:gd name="T0" fmla="*/ 1309 w 1626"/>
                <a:gd name="T1" fmla="*/ 6 h 2104"/>
                <a:gd name="T2" fmla="*/ 323 w 1626"/>
                <a:gd name="T3" fmla="*/ 2 h 2104"/>
                <a:gd name="T4" fmla="*/ 194 w 1626"/>
                <a:gd name="T5" fmla="*/ 73 h 2104"/>
                <a:gd name="T6" fmla="*/ 70 w 1626"/>
                <a:gd name="T7" fmla="*/ 117 h 2104"/>
                <a:gd name="T8" fmla="*/ 0 w 1626"/>
                <a:gd name="T9" fmla="*/ 249 h 2104"/>
                <a:gd name="T10" fmla="*/ 23 w 1626"/>
                <a:gd name="T11" fmla="*/ 2001 h 2104"/>
                <a:gd name="T12" fmla="*/ 137 w 1626"/>
                <a:gd name="T13" fmla="*/ 2096 h 2104"/>
                <a:gd name="T14" fmla="*/ 1489 w 1626"/>
                <a:gd name="T15" fmla="*/ 2096 h 2104"/>
                <a:gd name="T16" fmla="*/ 1603 w 1626"/>
                <a:gd name="T17" fmla="*/ 2001 h 2104"/>
                <a:gd name="T18" fmla="*/ 1626 w 1626"/>
                <a:gd name="T19" fmla="*/ 249 h 2104"/>
                <a:gd name="T20" fmla="*/ 1556 w 1626"/>
                <a:gd name="T21" fmla="*/ 117 h 2104"/>
                <a:gd name="T22" fmla="*/ 1432 w 1626"/>
                <a:gd name="T23" fmla="*/ 73 h 2104"/>
                <a:gd name="T24" fmla="*/ 490 w 1626"/>
                <a:gd name="T25" fmla="*/ 391 h 2104"/>
                <a:gd name="T26" fmla="*/ 490 w 1626"/>
                <a:gd name="T27" fmla="*/ 467 h 2104"/>
                <a:gd name="T28" fmla="*/ 542 w 1626"/>
                <a:gd name="T29" fmla="*/ 518 h 2104"/>
                <a:gd name="T30" fmla="*/ 609 w 1626"/>
                <a:gd name="T31" fmla="*/ 521 h 2104"/>
                <a:gd name="T32" fmla="*/ 666 w 1626"/>
                <a:gd name="T33" fmla="*/ 475 h 2104"/>
                <a:gd name="T34" fmla="*/ 674 w 1626"/>
                <a:gd name="T35" fmla="*/ 403 h 2104"/>
                <a:gd name="T36" fmla="*/ 997 w 1626"/>
                <a:gd name="T37" fmla="*/ 314 h 2104"/>
                <a:gd name="T38" fmla="*/ 952 w 1626"/>
                <a:gd name="T39" fmla="*/ 403 h 2104"/>
                <a:gd name="T40" fmla="*/ 960 w 1626"/>
                <a:gd name="T41" fmla="*/ 475 h 2104"/>
                <a:gd name="T42" fmla="*/ 1017 w 1626"/>
                <a:gd name="T43" fmla="*/ 521 h 2104"/>
                <a:gd name="T44" fmla="*/ 1084 w 1626"/>
                <a:gd name="T45" fmla="*/ 518 h 2104"/>
                <a:gd name="T46" fmla="*/ 1136 w 1626"/>
                <a:gd name="T47" fmla="*/ 467 h 2104"/>
                <a:gd name="T48" fmla="*/ 1136 w 1626"/>
                <a:gd name="T49" fmla="*/ 391 h 2104"/>
                <a:gd name="T50" fmla="*/ 1381 w 1626"/>
                <a:gd name="T51" fmla="*/ 1779 h 2104"/>
                <a:gd name="T52" fmla="*/ 541 w 1626"/>
                <a:gd name="T53" fmla="*/ 424 h 2104"/>
                <a:gd name="T54" fmla="*/ 598 w 1626"/>
                <a:gd name="T55" fmla="*/ 439 h 2104"/>
                <a:gd name="T56" fmla="*/ 632 w 1626"/>
                <a:gd name="T57" fmla="*/ 406 h 2104"/>
                <a:gd name="T58" fmla="*/ 620 w 1626"/>
                <a:gd name="T59" fmla="*/ 468 h 2104"/>
                <a:gd name="T60" fmla="*/ 548 w 1626"/>
                <a:gd name="T61" fmla="*/ 475 h 2104"/>
                <a:gd name="T62" fmla="*/ 525 w 1626"/>
                <a:gd name="T63" fmla="*/ 414 h 2104"/>
                <a:gd name="T64" fmla="*/ 1007 w 1626"/>
                <a:gd name="T65" fmla="*/ 424 h 2104"/>
                <a:gd name="T66" fmla="*/ 1063 w 1626"/>
                <a:gd name="T67" fmla="*/ 439 h 2104"/>
                <a:gd name="T68" fmla="*/ 1098 w 1626"/>
                <a:gd name="T69" fmla="*/ 406 h 2104"/>
                <a:gd name="T70" fmla="*/ 1086 w 1626"/>
                <a:gd name="T71" fmla="*/ 468 h 2104"/>
                <a:gd name="T72" fmla="*/ 1015 w 1626"/>
                <a:gd name="T73" fmla="*/ 475 h 2104"/>
                <a:gd name="T74" fmla="*/ 991 w 1626"/>
                <a:gd name="T75" fmla="*/ 414 h 2104"/>
                <a:gd name="T76" fmla="*/ 1096 w 1626"/>
                <a:gd name="T77" fmla="*/ 239 h 2104"/>
                <a:gd name="T78" fmla="*/ 1056 w 1626"/>
                <a:gd name="T79" fmla="*/ 190 h 2104"/>
                <a:gd name="T80" fmla="*/ 1000 w 1626"/>
                <a:gd name="T81" fmla="*/ 220 h 2104"/>
                <a:gd name="T82" fmla="*/ 626 w 1626"/>
                <a:gd name="T83" fmla="*/ 220 h 2104"/>
                <a:gd name="T84" fmla="*/ 570 w 1626"/>
                <a:gd name="T85" fmla="*/ 190 h 2104"/>
                <a:gd name="T86" fmla="*/ 530 w 1626"/>
                <a:gd name="T87" fmla="*/ 274 h 2104"/>
                <a:gd name="T88" fmla="*/ 1574 w 1626"/>
                <a:gd name="T89" fmla="*/ 1969 h 2104"/>
                <a:gd name="T90" fmla="*/ 1492 w 1626"/>
                <a:gd name="T91" fmla="*/ 2052 h 2104"/>
                <a:gd name="T92" fmla="*/ 164 w 1626"/>
                <a:gd name="T93" fmla="*/ 2060 h 2104"/>
                <a:gd name="T94" fmla="*/ 66 w 1626"/>
                <a:gd name="T95" fmla="*/ 1995 h 2104"/>
                <a:gd name="T96" fmla="*/ 40 w 1626"/>
                <a:gd name="T97" fmla="*/ 268 h 2104"/>
                <a:gd name="T98" fmla="*/ 86 w 1626"/>
                <a:gd name="T99" fmla="*/ 160 h 2104"/>
                <a:gd name="T100" fmla="*/ 194 w 1626"/>
                <a:gd name="T101" fmla="*/ 114 h 2104"/>
                <a:gd name="T102" fmla="*/ 211 w 1626"/>
                <a:gd name="T103" fmla="*/ 281 h 2104"/>
                <a:gd name="T104" fmla="*/ 207 w 1626"/>
                <a:gd name="T105" fmla="*/ 1807 h 2104"/>
                <a:gd name="T106" fmla="*/ 1401 w 1626"/>
                <a:gd name="T107" fmla="*/ 1820 h 2104"/>
                <a:gd name="T108" fmla="*/ 1421 w 1626"/>
                <a:gd name="T109" fmla="*/ 1799 h 2104"/>
                <a:gd name="T110" fmla="*/ 1409 w 1626"/>
                <a:gd name="T111" fmla="*/ 276 h 2104"/>
                <a:gd name="T112" fmla="*/ 1462 w 1626"/>
                <a:gd name="T113" fmla="*/ 117 h 2104"/>
                <a:gd name="T114" fmla="*/ 1560 w 1626"/>
                <a:gd name="T115" fmla="*/ 183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26" h="2104">
                  <a:moveTo>
                    <a:pt x="1432" y="73"/>
                  </a:moveTo>
                  <a:lnTo>
                    <a:pt x="1316" y="73"/>
                  </a:lnTo>
                  <a:lnTo>
                    <a:pt x="1316" y="21"/>
                  </a:lnTo>
                  <a:lnTo>
                    <a:pt x="1316" y="21"/>
                  </a:lnTo>
                  <a:lnTo>
                    <a:pt x="1316" y="17"/>
                  </a:lnTo>
                  <a:lnTo>
                    <a:pt x="1314" y="12"/>
                  </a:lnTo>
                  <a:lnTo>
                    <a:pt x="1312" y="10"/>
                  </a:lnTo>
                  <a:lnTo>
                    <a:pt x="1309" y="6"/>
                  </a:lnTo>
                  <a:lnTo>
                    <a:pt x="1307" y="4"/>
                  </a:lnTo>
                  <a:lnTo>
                    <a:pt x="1303" y="2"/>
                  </a:lnTo>
                  <a:lnTo>
                    <a:pt x="1300" y="1"/>
                  </a:lnTo>
                  <a:lnTo>
                    <a:pt x="1295" y="0"/>
                  </a:lnTo>
                  <a:lnTo>
                    <a:pt x="331" y="0"/>
                  </a:lnTo>
                  <a:lnTo>
                    <a:pt x="331" y="0"/>
                  </a:lnTo>
                  <a:lnTo>
                    <a:pt x="326" y="1"/>
                  </a:lnTo>
                  <a:lnTo>
                    <a:pt x="323" y="2"/>
                  </a:lnTo>
                  <a:lnTo>
                    <a:pt x="319" y="4"/>
                  </a:lnTo>
                  <a:lnTo>
                    <a:pt x="317" y="6"/>
                  </a:lnTo>
                  <a:lnTo>
                    <a:pt x="314" y="10"/>
                  </a:lnTo>
                  <a:lnTo>
                    <a:pt x="312" y="12"/>
                  </a:lnTo>
                  <a:lnTo>
                    <a:pt x="310" y="17"/>
                  </a:lnTo>
                  <a:lnTo>
                    <a:pt x="310" y="21"/>
                  </a:lnTo>
                  <a:lnTo>
                    <a:pt x="310" y="73"/>
                  </a:lnTo>
                  <a:lnTo>
                    <a:pt x="194" y="73"/>
                  </a:lnTo>
                  <a:lnTo>
                    <a:pt x="194" y="73"/>
                  </a:lnTo>
                  <a:lnTo>
                    <a:pt x="175" y="74"/>
                  </a:lnTo>
                  <a:lnTo>
                    <a:pt x="156" y="77"/>
                  </a:lnTo>
                  <a:lnTo>
                    <a:pt x="137" y="82"/>
                  </a:lnTo>
                  <a:lnTo>
                    <a:pt x="118" y="88"/>
                  </a:lnTo>
                  <a:lnTo>
                    <a:pt x="101" y="97"/>
                  </a:lnTo>
                  <a:lnTo>
                    <a:pt x="86" y="106"/>
                  </a:lnTo>
                  <a:lnTo>
                    <a:pt x="70" y="117"/>
                  </a:lnTo>
                  <a:lnTo>
                    <a:pt x="57" y="131"/>
                  </a:lnTo>
                  <a:lnTo>
                    <a:pt x="45" y="144"/>
                  </a:lnTo>
                  <a:lnTo>
                    <a:pt x="33" y="160"/>
                  </a:lnTo>
                  <a:lnTo>
                    <a:pt x="23" y="175"/>
                  </a:lnTo>
                  <a:lnTo>
                    <a:pt x="14" y="192"/>
                  </a:lnTo>
                  <a:lnTo>
                    <a:pt x="8" y="210"/>
                  </a:lnTo>
                  <a:lnTo>
                    <a:pt x="4" y="230"/>
                  </a:lnTo>
                  <a:lnTo>
                    <a:pt x="0" y="249"/>
                  </a:lnTo>
                  <a:lnTo>
                    <a:pt x="0" y="268"/>
                  </a:lnTo>
                  <a:lnTo>
                    <a:pt x="0" y="1908"/>
                  </a:lnTo>
                  <a:lnTo>
                    <a:pt x="0" y="1908"/>
                  </a:lnTo>
                  <a:lnTo>
                    <a:pt x="0" y="1929"/>
                  </a:lnTo>
                  <a:lnTo>
                    <a:pt x="4" y="1948"/>
                  </a:lnTo>
                  <a:lnTo>
                    <a:pt x="8" y="1966"/>
                  </a:lnTo>
                  <a:lnTo>
                    <a:pt x="14" y="1984"/>
                  </a:lnTo>
                  <a:lnTo>
                    <a:pt x="23" y="2001"/>
                  </a:lnTo>
                  <a:lnTo>
                    <a:pt x="33" y="2018"/>
                  </a:lnTo>
                  <a:lnTo>
                    <a:pt x="45" y="2033"/>
                  </a:lnTo>
                  <a:lnTo>
                    <a:pt x="57" y="2047"/>
                  </a:lnTo>
                  <a:lnTo>
                    <a:pt x="70" y="2059"/>
                  </a:lnTo>
                  <a:lnTo>
                    <a:pt x="86" y="2071"/>
                  </a:lnTo>
                  <a:lnTo>
                    <a:pt x="101" y="2081"/>
                  </a:lnTo>
                  <a:lnTo>
                    <a:pt x="118" y="2088"/>
                  </a:lnTo>
                  <a:lnTo>
                    <a:pt x="137" y="2096"/>
                  </a:lnTo>
                  <a:lnTo>
                    <a:pt x="156" y="2100"/>
                  </a:lnTo>
                  <a:lnTo>
                    <a:pt x="175" y="2103"/>
                  </a:lnTo>
                  <a:lnTo>
                    <a:pt x="194" y="2104"/>
                  </a:lnTo>
                  <a:lnTo>
                    <a:pt x="1432" y="2104"/>
                  </a:lnTo>
                  <a:lnTo>
                    <a:pt x="1432" y="2104"/>
                  </a:lnTo>
                  <a:lnTo>
                    <a:pt x="1451" y="2103"/>
                  </a:lnTo>
                  <a:lnTo>
                    <a:pt x="1470" y="2100"/>
                  </a:lnTo>
                  <a:lnTo>
                    <a:pt x="1489" y="2096"/>
                  </a:lnTo>
                  <a:lnTo>
                    <a:pt x="1508" y="2088"/>
                  </a:lnTo>
                  <a:lnTo>
                    <a:pt x="1525" y="2081"/>
                  </a:lnTo>
                  <a:lnTo>
                    <a:pt x="1540" y="2071"/>
                  </a:lnTo>
                  <a:lnTo>
                    <a:pt x="1556" y="2059"/>
                  </a:lnTo>
                  <a:lnTo>
                    <a:pt x="1569" y="2047"/>
                  </a:lnTo>
                  <a:lnTo>
                    <a:pt x="1581" y="2033"/>
                  </a:lnTo>
                  <a:lnTo>
                    <a:pt x="1593" y="2018"/>
                  </a:lnTo>
                  <a:lnTo>
                    <a:pt x="1603" y="2001"/>
                  </a:lnTo>
                  <a:lnTo>
                    <a:pt x="1612" y="1984"/>
                  </a:lnTo>
                  <a:lnTo>
                    <a:pt x="1618" y="1966"/>
                  </a:lnTo>
                  <a:lnTo>
                    <a:pt x="1622" y="1948"/>
                  </a:lnTo>
                  <a:lnTo>
                    <a:pt x="1626" y="1929"/>
                  </a:lnTo>
                  <a:lnTo>
                    <a:pt x="1626" y="1908"/>
                  </a:lnTo>
                  <a:lnTo>
                    <a:pt x="1626" y="268"/>
                  </a:lnTo>
                  <a:lnTo>
                    <a:pt x="1626" y="268"/>
                  </a:lnTo>
                  <a:lnTo>
                    <a:pt x="1626" y="249"/>
                  </a:lnTo>
                  <a:lnTo>
                    <a:pt x="1622" y="230"/>
                  </a:lnTo>
                  <a:lnTo>
                    <a:pt x="1618" y="210"/>
                  </a:lnTo>
                  <a:lnTo>
                    <a:pt x="1612" y="192"/>
                  </a:lnTo>
                  <a:lnTo>
                    <a:pt x="1603" y="175"/>
                  </a:lnTo>
                  <a:lnTo>
                    <a:pt x="1593" y="160"/>
                  </a:lnTo>
                  <a:lnTo>
                    <a:pt x="1581" y="144"/>
                  </a:lnTo>
                  <a:lnTo>
                    <a:pt x="1569" y="131"/>
                  </a:lnTo>
                  <a:lnTo>
                    <a:pt x="1556" y="117"/>
                  </a:lnTo>
                  <a:lnTo>
                    <a:pt x="1540" y="106"/>
                  </a:lnTo>
                  <a:lnTo>
                    <a:pt x="1525" y="97"/>
                  </a:lnTo>
                  <a:lnTo>
                    <a:pt x="1508" y="88"/>
                  </a:lnTo>
                  <a:lnTo>
                    <a:pt x="1489" y="82"/>
                  </a:lnTo>
                  <a:lnTo>
                    <a:pt x="1470" y="77"/>
                  </a:lnTo>
                  <a:lnTo>
                    <a:pt x="1451" y="74"/>
                  </a:lnTo>
                  <a:lnTo>
                    <a:pt x="1432" y="73"/>
                  </a:lnTo>
                  <a:lnTo>
                    <a:pt x="1432" y="73"/>
                  </a:lnTo>
                  <a:close/>
                  <a:moveTo>
                    <a:pt x="530" y="314"/>
                  </a:moveTo>
                  <a:lnTo>
                    <a:pt x="530" y="345"/>
                  </a:lnTo>
                  <a:lnTo>
                    <a:pt x="530" y="345"/>
                  </a:lnTo>
                  <a:lnTo>
                    <a:pt x="521" y="352"/>
                  </a:lnTo>
                  <a:lnTo>
                    <a:pt x="511" y="360"/>
                  </a:lnTo>
                  <a:lnTo>
                    <a:pt x="503" y="369"/>
                  </a:lnTo>
                  <a:lnTo>
                    <a:pt x="495" y="380"/>
                  </a:lnTo>
                  <a:lnTo>
                    <a:pt x="490" y="391"/>
                  </a:lnTo>
                  <a:lnTo>
                    <a:pt x="486" y="403"/>
                  </a:lnTo>
                  <a:lnTo>
                    <a:pt x="483" y="415"/>
                  </a:lnTo>
                  <a:lnTo>
                    <a:pt x="483" y="428"/>
                  </a:lnTo>
                  <a:lnTo>
                    <a:pt x="483" y="428"/>
                  </a:lnTo>
                  <a:lnTo>
                    <a:pt x="483" y="438"/>
                  </a:lnTo>
                  <a:lnTo>
                    <a:pt x="484" y="447"/>
                  </a:lnTo>
                  <a:lnTo>
                    <a:pt x="487" y="457"/>
                  </a:lnTo>
                  <a:lnTo>
                    <a:pt x="490" y="467"/>
                  </a:lnTo>
                  <a:lnTo>
                    <a:pt x="494" y="475"/>
                  </a:lnTo>
                  <a:lnTo>
                    <a:pt x="499" y="482"/>
                  </a:lnTo>
                  <a:lnTo>
                    <a:pt x="505" y="490"/>
                  </a:lnTo>
                  <a:lnTo>
                    <a:pt x="511" y="497"/>
                  </a:lnTo>
                  <a:lnTo>
                    <a:pt x="518" y="503"/>
                  </a:lnTo>
                  <a:lnTo>
                    <a:pt x="525" y="509"/>
                  </a:lnTo>
                  <a:lnTo>
                    <a:pt x="534" y="514"/>
                  </a:lnTo>
                  <a:lnTo>
                    <a:pt x="542" y="518"/>
                  </a:lnTo>
                  <a:lnTo>
                    <a:pt x="551" y="521"/>
                  </a:lnTo>
                  <a:lnTo>
                    <a:pt x="561" y="524"/>
                  </a:lnTo>
                  <a:lnTo>
                    <a:pt x="570" y="525"/>
                  </a:lnTo>
                  <a:lnTo>
                    <a:pt x="580" y="526"/>
                  </a:lnTo>
                  <a:lnTo>
                    <a:pt x="580" y="526"/>
                  </a:lnTo>
                  <a:lnTo>
                    <a:pt x="590" y="525"/>
                  </a:lnTo>
                  <a:lnTo>
                    <a:pt x="599" y="524"/>
                  </a:lnTo>
                  <a:lnTo>
                    <a:pt x="609" y="521"/>
                  </a:lnTo>
                  <a:lnTo>
                    <a:pt x="619" y="518"/>
                  </a:lnTo>
                  <a:lnTo>
                    <a:pt x="627" y="514"/>
                  </a:lnTo>
                  <a:lnTo>
                    <a:pt x="634" y="509"/>
                  </a:lnTo>
                  <a:lnTo>
                    <a:pt x="641" y="503"/>
                  </a:lnTo>
                  <a:lnTo>
                    <a:pt x="649" y="497"/>
                  </a:lnTo>
                  <a:lnTo>
                    <a:pt x="655" y="490"/>
                  </a:lnTo>
                  <a:lnTo>
                    <a:pt x="661" y="482"/>
                  </a:lnTo>
                  <a:lnTo>
                    <a:pt x="666" y="475"/>
                  </a:lnTo>
                  <a:lnTo>
                    <a:pt x="669" y="467"/>
                  </a:lnTo>
                  <a:lnTo>
                    <a:pt x="673" y="457"/>
                  </a:lnTo>
                  <a:lnTo>
                    <a:pt x="675" y="447"/>
                  </a:lnTo>
                  <a:lnTo>
                    <a:pt x="676" y="438"/>
                  </a:lnTo>
                  <a:lnTo>
                    <a:pt x="678" y="428"/>
                  </a:lnTo>
                  <a:lnTo>
                    <a:pt x="678" y="428"/>
                  </a:lnTo>
                  <a:lnTo>
                    <a:pt x="676" y="415"/>
                  </a:lnTo>
                  <a:lnTo>
                    <a:pt x="674" y="403"/>
                  </a:lnTo>
                  <a:lnTo>
                    <a:pt x="670" y="391"/>
                  </a:lnTo>
                  <a:lnTo>
                    <a:pt x="664" y="380"/>
                  </a:lnTo>
                  <a:lnTo>
                    <a:pt x="657" y="369"/>
                  </a:lnTo>
                  <a:lnTo>
                    <a:pt x="649" y="360"/>
                  </a:lnTo>
                  <a:lnTo>
                    <a:pt x="640" y="352"/>
                  </a:lnTo>
                  <a:lnTo>
                    <a:pt x="629" y="345"/>
                  </a:lnTo>
                  <a:lnTo>
                    <a:pt x="629" y="314"/>
                  </a:lnTo>
                  <a:lnTo>
                    <a:pt x="997" y="314"/>
                  </a:lnTo>
                  <a:lnTo>
                    <a:pt x="997" y="345"/>
                  </a:lnTo>
                  <a:lnTo>
                    <a:pt x="997" y="345"/>
                  </a:lnTo>
                  <a:lnTo>
                    <a:pt x="986" y="352"/>
                  </a:lnTo>
                  <a:lnTo>
                    <a:pt x="977" y="360"/>
                  </a:lnTo>
                  <a:lnTo>
                    <a:pt x="969" y="369"/>
                  </a:lnTo>
                  <a:lnTo>
                    <a:pt x="962" y="380"/>
                  </a:lnTo>
                  <a:lnTo>
                    <a:pt x="956" y="391"/>
                  </a:lnTo>
                  <a:lnTo>
                    <a:pt x="952" y="403"/>
                  </a:lnTo>
                  <a:lnTo>
                    <a:pt x="950" y="415"/>
                  </a:lnTo>
                  <a:lnTo>
                    <a:pt x="948" y="428"/>
                  </a:lnTo>
                  <a:lnTo>
                    <a:pt x="948" y="428"/>
                  </a:lnTo>
                  <a:lnTo>
                    <a:pt x="950" y="438"/>
                  </a:lnTo>
                  <a:lnTo>
                    <a:pt x="951" y="447"/>
                  </a:lnTo>
                  <a:lnTo>
                    <a:pt x="953" y="457"/>
                  </a:lnTo>
                  <a:lnTo>
                    <a:pt x="957" y="467"/>
                  </a:lnTo>
                  <a:lnTo>
                    <a:pt x="960" y="475"/>
                  </a:lnTo>
                  <a:lnTo>
                    <a:pt x="965" y="482"/>
                  </a:lnTo>
                  <a:lnTo>
                    <a:pt x="971" y="490"/>
                  </a:lnTo>
                  <a:lnTo>
                    <a:pt x="977" y="497"/>
                  </a:lnTo>
                  <a:lnTo>
                    <a:pt x="985" y="503"/>
                  </a:lnTo>
                  <a:lnTo>
                    <a:pt x="992" y="509"/>
                  </a:lnTo>
                  <a:lnTo>
                    <a:pt x="999" y="514"/>
                  </a:lnTo>
                  <a:lnTo>
                    <a:pt x="1007" y="518"/>
                  </a:lnTo>
                  <a:lnTo>
                    <a:pt x="1017" y="521"/>
                  </a:lnTo>
                  <a:lnTo>
                    <a:pt x="1027" y="524"/>
                  </a:lnTo>
                  <a:lnTo>
                    <a:pt x="1036" y="525"/>
                  </a:lnTo>
                  <a:lnTo>
                    <a:pt x="1046" y="526"/>
                  </a:lnTo>
                  <a:lnTo>
                    <a:pt x="1046" y="526"/>
                  </a:lnTo>
                  <a:lnTo>
                    <a:pt x="1056" y="525"/>
                  </a:lnTo>
                  <a:lnTo>
                    <a:pt x="1065" y="524"/>
                  </a:lnTo>
                  <a:lnTo>
                    <a:pt x="1075" y="521"/>
                  </a:lnTo>
                  <a:lnTo>
                    <a:pt x="1084" y="518"/>
                  </a:lnTo>
                  <a:lnTo>
                    <a:pt x="1092" y="514"/>
                  </a:lnTo>
                  <a:lnTo>
                    <a:pt x="1101" y="509"/>
                  </a:lnTo>
                  <a:lnTo>
                    <a:pt x="1108" y="503"/>
                  </a:lnTo>
                  <a:lnTo>
                    <a:pt x="1115" y="497"/>
                  </a:lnTo>
                  <a:lnTo>
                    <a:pt x="1121" y="490"/>
                  </a:lnTo>
                  <a:lnTo>
                    <a:pt x="1127" y="482"/>
                  </a:lnTo>
                  <a:lnTo>
                    <a:pt x="1132" y="475"/>
                  </a:lnTo>
                  <a:lnTo>
                    <a:pt x="1136" y="467"/>
                  </a:lnTo>
                  <a:lnTo>
                    <a:pt x="1139" y="457"/>
                  </a:lnTo>
                  <a:lnTo>
                    <a:pt x="1142" y="447"/>
                  </a:lnTo>
                  <a:lnTo>
                    <a:pt x="1143" y="438"/>
                  </a:lnTo>
                  <a:lnTo>
                    <a:pt x="1143" y="428"/>
                  </a:lnTo>
                  <a:lnTo>
                    <a:pt x="1143" y="428"/>
                  </a:lnTo>
                  <a:lnTo>
                    <a:pt x="1143" y="415"/>
                  </a:lnTo>
                  <a:lnTo>
                    <a:pt x="1140" y="403"/>
                  </a:lnTo>
                  <a:lnTo>
                    <a:pt x="1136" y="391"/>
                  </a:lnTo>
                  <a:lnTo>
                    <a:pt x="1130" y="380"/>
                  </a:lnTo>
                  <a:lnTo>
                    <a:pt x="1123" y="369"/>
                  </a:lnTo>
                  <a:lnTo>
                    <a:pt x="1115" y="360"/>
                  </a:lnTo>
                  <a:lnTo>
                    <a:pt x="1105" y="352"/>
                  </a:lnTo>
                  <a:lnTo>
                    <a:pt x="1096" y="345"/>
                  </a:lnTo>
                  <a:lnTo>
                    <a:pt x="1096" y="314"/>
                  </a:lnTo>
                  <a:lnTo>
                    <a:pt x="1381" y="314"/>
                  </a:lnTo>
                  <a:lnTo>
                    <a:pt x="1381" y="1779"/>
                  </a:lnTo>
                  <a:lnTo>
                    <a:pt x="245" y="1779"/>
                  </a:lnTo>
                  <a:lnTo>
                    <a:pt x="245" y="314"/>
                  </a:lnTo>
                  <a:lnTo>
                    <a:pt x="530" y="314"/>
                  </a:lnTo>
                  <a:close/>
                  <a:moveTo>
                    <a:pt x="532" y="400"/>
                  </a:moveTo>
                  <a:lnTo>
                    <a:pt x="532" y="400"/>
                  </a:lnTo>
                  <a:lnTo>
                    <a:pt x="533" y="409"/>
                  </a:lnTo>
                  <a:lnTo>
                    <a:pt x="536" y="417"/>
                  </a:lnTo>
                  <a:lnTo>
                    <a:pt x="541" y="424"/>
                  </a:lnTo>
                  <a:lnTo>
                    <a:pt x="547" y="430"/>
                  </a:lnTo>
                  <a:lnTo>
                    <a:pt x="554" y="435"/>
                  </a:lnTo>
                  <a:lnTo>
                    <a:pt x="563" y="439"/>
                  </a:lnTo>
                  <a:lnTo>
                    <a:pt x="571" y="441"/>
                  </a:lnTo>
                  <a:lnTo>
                    <a:pt x="580" y="443"/>
                  </a:lnTo>
                  <a:lnTo>
                    <a:pt x="580" y="443"/>
                  </a:lnTo>
                  <a:lnTo>
                    <a:pt x="590" y="441"/>
                  </a:lnTo>
                  <a:lnTo>
                    <a:pt x="598" y="439"/>
                  </a:lnTo>
                  <a:lnTo>
                    <a:pt x="605" y="435"/>
                  </a:lnTo>
                  <a:lnTo>
                    <a:pt x="612" y="430"/>
                  </a:lnTo>
                  <a:lnTo>
                    <a:pt x="619" y="424"/>
                  </a:lnTo>
                  <a:lnTo>
                    <a:pt x="623" y="417"/>
                  </a:lnTo>
                  <a:lnTo>
                    <a:pt x="627" y="409"/>
                  </a:lnTo>
                  <a:lnTo>
                    <a:pt x="629" y="400"/>
                  </a:lnTo>
                  <a:lnTo>
                    <a:pt x="629" y="400"/>
                  </a:lnTo>
                  <a:lnTo>
                    <a:pt x="632" y="406"/>
                  </a:lnTo>
                  <a:lnTo>
                    <a:pt x="635" y="414"/>
                  </a:lnTo>
                  <a:lnTo>
                    <a:pt x="637" y="421"/>
                  </a:lnTo>
                  <a:lnTo>
                    <a:pt x="637" y="428"/>
                  </a:lnTo>
                  <a:lnTo>
                    <a:pt x="637" y="428"/>
                  </a:lnTo>
                  <a:lnTo>
                    <a:pt x="635" y="440"/>
                  </a:lnTo>
                  <a:lnTo>
                    <a:pt x="633" y="451"/>
                  </a:lnTo>
                  <a:lnTo>
                    <a:pt x="627" y="461"/>
                  </a:lnTo>
                  <a:lnTo>
                    <a:pt x="620" y="468"/>
                  </a:lnTo>
                  <a:lnTo>
                    <a:pt x="611" y="475"/>
                  </a:lnTo>
                  <a:lnTo>
                    <a:pt x="602" y="481"/>
                  </a:lnTo>
                  <a:lnTo>
                    <a:pt x="592" y="484"/>
                  </a:lnTo>
                  <a:lnTo>
                    <a:pt x="580" y="485"/>
                  </a:lnTo>
                  <a:lnTo>
                    <a:pt x="580" y="485"/>
                  </a:lnTo>
                  <a:lnTo>
                    <a:pt x="569" y="484"/>
                  </a:lnTo>
                  <a:lnTo>
                    <a:pt x="558" y="481"/>
                  </a:lnTo>
                  <a:lnTo>
                    <a:pt x="548" y="475"/>
                  </a:lnTo>
                  <a:lnTo>
                    <a:pt x="540" y="468"/>
                  </a:lnTo>
                  <a:lnTo>
                    <a:pt x="533" y="461"/>
                  </a:lnTo>
                  <a:lnTo>
                    <a:pt x="528" y="451"/>
                  </a:lnTo>
                  <a:lnTo>
                    <a:pt x="524" y="440"/>
                  </a:lnTo>
                  <a:lnTo>
                    <a:pt x="523" y="428"/>
                  </a:lnTo>
                  <a:lnTo>
                    <a:pt x="523" y="428"/>
                  </a:lnTo>
                  <a:lnTo>
                    <a:pt x="524" y="421"/>
                  </a:lnTo>
                  <a:lnTo>
                    <a:pt x="525" y="414"/>
                  </a:lnTo>
                  <a:lnTo>
                    <a:pt x="528" y="406"/>
                  </a:lnTo>
                  <a:lnTo>
                    <a:pt x="532" y="400"/>
                  </a:lnTo>
                  <a:lnTo>
                    <a:pt x="532" y="400"/>
                  </a:lnTo>
                  <a:close/>
                  <a:moveTo>
                    <a:pt x="997" y="400"/>
                  </a:moveTo>
                  <a:lnTo>
                    <a:pt x="997" y="400"/>
                  </a:lnTo>
                  <a:lnTo>
                    <a:pt x="999" y="409"/>
                  </a:lnTo>
                  <a:lnTo>
                    <a:pt x="1003" y="417"/>
                  </a:lnTo>
                  <a:lnTo>
                    <a:pt x="1007" y="424"/>
                  </a:lnTo>
                  <a:lnTo>
                    <a:pt x="1014" y="430"/>
                  </a:lnTo>
                  <a:lnTo>
                    <a:pt x="1021" y="435"/>
                  </a:lnTo>
                  <a:lnTo>
                    <a:pt x="1028" y="439"/>
                  </a:lnTo>
                  <a:lnTo>
                    <a:pt x="1036" y="441"/>
                  </a:lnTo>
                  <a:lnTo>
                    <a:pt x="1046" y="443"/>
                  </a:lnTo>
                  <a:lnTo>
                    <a:pt x="1046" y="443"/>
                  </a:lnTo>
                  <a:lnTo>
                    <a:pt x="1055" y="441"/>
                  </a:lnTo>
                  <a:lnTo>
                    <a:pt x="1063" y="439"/>
                  </a:lnTo>
                  <a:lnTo>
                    <a:pt x="1072" y="435"/>
                  </a:lnTo>
                  <a:lnTo>
                    <a:pt x="1079" y="430"/>
                  </a:lnTo>
                  <a:lnTo>
                    <a:pt x="1085" y="424"/>
                  </a:lnTo>
                  <a:lnTo>
                    <a:pt x="1090" y="417"/>
                  </a:lnTo>
                  <a:lnTo>
                    <a:pt x="1093" y="409"/>
                  </a:lnTo>
                  <a:lnTo>
                    <a:pt x="1094" y="400"/>
                  </a:lnTo>
                  <a:lnTo>
                    <a:pt x="1094" y="400"/>
                  </a:lnTo>
                  <a:lnTo>
                    <a:pt x="1098" y="406"/>
                  </a:lnTo>
                  <a:lnTo>
                    <a:pt x="1101" y="414"/>
                  </a:lnTo>
                  <a:lnTo>
                    <a:pt x="1102" y="421"/>
                  </a:lnTo>
                  <a:lnTo>
                    <a:pt x="1103" y="428"/>
                  </a:lnTo>
                  <a:lnTo>
                    <a:pt x="1103" y="428"/>
                  </a:lnTo>
                  <a:lnTo>
                    <a:pt x="1102" y="440"/>
                  </a:lnTo>
                  <a:lnTo>
                    <a:pt x="1098" y="451"/>
                  </a:lnTo>
                  <a:lnTo>
                    <a:pt x="1093" y="461"/>
                  </a:lnTo>
                  <a:lnTo>
                    <a:pt x="1086" y="468"/>
                  </a:lnTo>
                  <a:lnTo>
                    <a:pt x="1078" y="475"/>
                  </a:lnTo>
                  <a:lnTo>
                    <a:pt x="1068" y="481"/>
                  </a:lnTo>
                  <a:lnTo>
                    <a:pt x="1057" y="484"/>
                  </a:lnTo>
                  <a:lnTo>
                    <a:pt x="1046" y="485"/>
                  </a:lnTo>
                  <a:lnTo>
                    <a:pt x="1046" y="485"/>
                  </a:lnTo>
                  <a:lnTo>
                    <a:pt x="1034" y="484"/>
                  </a:lnTo>
                  <a:lnTo>
                    <a:pt x="1024" y="481"/>
                  </a:lnTo>
                  <a:lnTo>
                    <a:pt x="1015" y="475"/>
                  </a:lnTo>
                  <a:lnTo>
                    <a:pt x="1006" y="468"/>
                  </a:lnTo>
                  <a:lnTo>
                    <a:pt x="999" y="461"/>
                  </a:lnTo>
                  <a:lnTo>
                    <a:pt x="993" y="451"/>
                  </a:lnTo>
                  <a:lnTo>
                    <a:pt x="991" y="440"/>
                  </a:lnTo>
                  <a:lnTo>
                    <a:pt x="989" y="428"/>
                  </a:lnTo>
                  <a:lnTo>
                    <a:pt x="989" y="428"/>
                  </a:lnTo>
                  <a:lnTo>
                    <a:pt x="989" y="421"/>
                  </a:lnTo>
                  <a:lnTo>
                    <a:pt x="991" y="414"/>
                  </a:lnTo>
                  <a:lnTo>
                    <a:pt x="994" y="406"/>
                  </a:lnTo>
                  <a:lnTo>
                    <a:pt x="997" y="400"/>
                  </a:lnTo>
                  <a:lnTo>
                    <a:pt x="997" y="400"/>
                  </a:lnTo>
                  <a:close/>
                  <a:moveTo>
                    <a:pt x="350" y="41"/>
                  </a:moveTo>
                  <a:lnTo>
                    <a:pt x="1276" y="41"/>
                  </a:lnTo>
                  <a:lnTo>
                    <a:pt x="1276" y="274"/>
                  </a:lnTo>
                  <a:lnTo>
                    <a:pt x="1096" y="274"/>
                  </a:lnTo>
                  <a:lnTo>
                    <a:pt x="1096" y="239"/>
                  </a:lnTo>
                  <a:lnTo>
                    <a:pt x="1096" y="239"/>
                  </a:lnTo>
                  <a:lnTo>
                    <a:pt x="1094" y="229"/>
                  </a:lnTo>
                  <a:lnTo>
                    <a:pt x="1092" y="220"/>
                  </a:lnTo>
                  <a:lnTo>
                    <a:pt x="1087" y="212"/>
                  </a:lnTo>
                  <a:lnTo>
                    <a:pt x="1081" y="203"/>
                  </a:lnTo>
                  <a:lnTo>
                    <a:pt x="1074" y="197"/>
                  </a:lnTo>
                  <a:lnTo>
                    <a:pt x="1065" y="193"/>
                  </a:lnTo>
                  <a:lnTo>
                    <a:pt x="1056" y="190"/>
                  </a:lnTo>
                  <a:lnTo>
                    <a:pt x="1046" y="189"/>
                  </a:lnTo>
                  <a:lnTo>
                    <a:pt x="1046" y="189"/>
                  </a:lnTo>
                  <a:lnTo>
                    <a:pt x="1035" y="190"/>
                  </a:lnTo>
                  <a:lnTo>
                    <a:pt x="1027" y="193"/>
                  </a:lnTo>
                  <a:lnTo>
                    <a:pt x="1018" y="197"/>
                  </a:lnTo>
                  <a:lnTo>
                    <a:pt x="1011" y="203"/>
                  </a:lnTo>
                  <a:lnTo>
                    <a:pt x="1005" y="212"/>
                  </a:lnTo>
                  <a:lnTo>
                    <a:pt x="1000" y="220"/>
                  </a:lnTo>
                  <a:lnTo>
                    <a:pt x="997" y="229"/>
                  </a:lnTo>
                  <a:lnTo>
                    <a:pt x="997" y="239"/>
                  </a:lnTo>
                  <a:lnTo>
                    <a:pt x="997" y="274"/>
                  </a:lnTo>
                  <a:lnTo>
                    <a:pt x="629" y="274"/>
                  </a:lnTo>
                  <a:lnTo>
                    <a:pt x="629" y="239"/>
                  </a:lnTo>
                  <a:lnTo>
                    <a:pt x="629" y="239"/>
                  </a:lnTo>
                  <a:lnTo>
                    <a:pt x="629" y="229"/>
                  </a:lnTo>
                  <a:lnTo>
                    <a:pt x="626" y="220"/>
                  </a:lnTo>
                  <a:lnTo>
                    <a:pt x="621" y="212"/>
                  </a:lnTo>
                  <a:lnTo>
                    <a:pt x="615" y="203"/>
                  </a:lnTo>
                  <a:lnTo>
                    <a:pt x="608" y="197"/>
                  </a:lnTo>
                  <a:lnTo>
                    <a:pt x="599" y="193"/>
                  </a:lnTo>
                  <a:lnTo>
                    <a:pt x="591" y="190"/>
                  </a:lnTo>
                  <a:lnTo>
                    <a:pt x="580" y="189"/>
                  </a:lnTo>
                  <a:lnTo>
                    <a:pt x="580" y="189"/>
                  </a:lnTo>
                  <a:lnTo>
                    <a:pt x="570" y="190"/>
                  </a:lnTo>
                  <a:lnTo>
                    <a:pt x="561" y="193"/>
                  </a:lnTo>
                  <a:lnTo>
                    <a:pt x="552" y="197"/>
                  </a:lnTo>
                  <a:lnTo>
                    <a:pt x="545" y="203"/>
                  </a:lnTo>
                  <a:lnTo>
                    <a:pt x="539" y="212"/>
                  </a:lnTo>
                  <a:lnTo>
                    <a:pt x="534" y="220"/>
                  </a:lnTo>
                  <a:lnTo>
                    <a:pt x="532" y="229"/>
                  </a:lnTo>
                  <a:lnTo>
                    <a:pt x="530" y="239"/>
                  </a:lnTo>
                  <a:lnTo>
                    <a:pt x="530" y="274"/>
                  </a:lnTo>
                  <a:lnTo>
                    <a:pt x="350" y="274"/>
                  </a:lnTo>
                  <a:lnTo>
                    <a:pt x="350" y="41"/>
                  </a:lnTo>
                  <a:close/>
                  <a:moveTo>
                    <a:pt x="1586" y="1908"/>
                  </a:moveTo>
                  <a:lnTo>
                    <a:pt x="1586" y="1908"/>
                  </a:lnTo>
                  <a:lnTo>
                    <a:pt x="1585" y="1924"/>
                  </a:lnTo>
                  <a:lnTo>
                    <a:pt x="1583" y="1940"/>
                  </a:lnTo>
                  <a:lnTo>
                    <a:pt x="1579" y="1954"/>
                  </a:lnTo>
                  <a:lnTo>
                    <a:pt x="1574" y="1969"/>
                  </a:lnTo>
                  <a:lnTo>
                    <a:pt x="1567" y="1982"/>
                  </a:lnTo>
                  <a:lnTo>
                    <a:pt x="1560" y="1995"/>
                  </a:lnTo>
                  <a:lnTo>
                    <a:pt x="1551" y="2007"/>
                  </a:lnTo>
                  <a:lnTo>
                    <a:pt x="1540" y="2018"/>
                  </a:lnTo>
                  <a:lnTo>
                    <a:pt x="1529" y="2028"/>
                  </a:lnTo>
                  <a:lnTo>
                    <a:pt x="1517" y="2037"/>
                  </a:lnTo>
                  <a:lnTo>
                    <a:pt x="1505" y="2045"/>
                  </a:lnTo>
                  <a:lnTo>
                    <a:pt x="1492" y="2052"/>
                  </a:lnTo>
                  <a:lnTo>
                    <a:pt x="1477" y="2057"/>
                  </a:lnTo>
                  <a:lnTo>
                    <a:pt x="1462" y="2060"/>
                  </a:lnTo>
                  <a:lnTo>
                    <a:pt x="1447" y="2063"/>
                  </a:lnTo>
                  <a:lnTo>
                    <a:pt x="1432" y="2064"/>
                  </a:lnTo>
                  <a:lnTo>
                    <a:pt x="194" y="2064"/>
                  </a:lnTo>
                  <a:lnTo>
                    <a:pt x="194" y="2064"/>
                  </a:lnTo>
                  <a:lnTo>
                    <a:pt x="179" y="2063"/>
                  </a:lnTo>
                  <a:lnTo>
                    <a:pt x="164" y="2060"/>
                  </a:lnTo>
                  <a:lnTo>
                    <a:pt x="149" y="2057"/>
                  </a:lnTo>
                  <a:lnTo>
                    <a:pt x="134" y="2052"/>
                  </a:lnTo>
                  <a:lnTo>
                    <a:pt x="121" y="2045"/>
                  </a:lnTo>
                  <a:lnTo>
                    <a:pt x="109" y="2037"/>
                  </a:lnTo>
                  <a:lnTo>
                    <a:pt x="97" y="2028"/>
                  </a:lnTo>
                  <a:lnTo>
                    <a:pt x="86" y="2018"/>
                  </a:lnTo>
                  <a:lnTo>
                    <a:pt x="75" y="2007"/>
                  </a:lnTo>
                  <a:lnTo>
                    <a:pt x="66" y="1995"/>
                  </a:lnTo>
                  <a:lnTo>
                    <a:pt x="59" y="1982"/>
                  </a:lnTo>
                  <a:lnTo>
                    <a:pt x="52" y="1969"/>
                  </a:lnTo>
                  <a:lnTo>
                    <a:pt x="47" y="1954"/>
                  </a:lnTo>
                  <a:lnTo>
                    <a:pt x="43" y="1940"/>
                  </a:lnTo>
                  <a:lnTo>
                    <a:pt x="41" y="1924"/>
                  </a:lnTo>
                  <a:lnTo>
                    <a:pt x="40" y="1908"/>
                  </a:lnTo>
                  <a:lnTo>
                    <a:pt x="40" y="268"/>
                  </a:lnTo>
                  <a:lnTo>
                    <a:pt x="40" y="268"/>
                  </a:lnTo>
                  <a:lnTo>
                    <a:pt x="41" y="253"/>
                  </a:lnTo>
                  <a:lnTo>
                    <a:pt x="43" y="237"/>
                  </a:lnTo>
                  <a:lnTo>
                    <a:pt x="47" y="222"/>
                  </a:lnTo>
                  <a:lnTo>
                    <a:pt x="52" y="208"/>
                  </a:lnTo>
                  <a:lnTo>
                    <a:pt x="59" y="195"/>
                  </a:lnTo>
                  <a:lnTo>
                    <a:pt x="66" y="183"/>
                  </a:lnTo>
                  <a:lnTo>
                    <a:pt x="75" y="170"/>
                  </a:lnTo>
                  <a:lnTo>
                    <a:pt x="86" y="160"/>
                  </a:lnTo>
                  <a:lnTo>
                    <a:pt x="97" y="149"/>
                  </a:lnTo>
                  <a:lnTo>
                    <a:pt x="109" y="140"/>
                  </a:lnTo>
                  <a:lnTo>
                    <a:pt x="121" y="133"/>
                  </a:lnTo>
                  <a:lnTo>
                    <a:pt x="134" y="126"/>
                  </a:lnTo>
                  <a:lnTo>
                    <a:pt x="149" y="121"/>
                  </a:lnTo>
                  <a:lnTo>
                    <a:pt x="164" y="117"/>
                  </a:lnTo>
                  <a:lnTo>
                    <a:pt x="179" y="115"/>
                  </a:lnTo>
                  <a:lnTo>
                    <a:pt x="194" y="114"/>
                  </a:lnTo>
                  <a:lnTo>
                    <a:pt x="310" y="114"/>
                  </a:lnTo>
                  <a:lnTo>
                    <a:pt x="310" y="274"/>
                  </a:lnTo>
                  <a:lnTo>
                    <a:pt x="225" y="274"/>
                  </a:lnTo>
                  <a:lnTo>
                    <a:pt x="225" y="274"/>
                  </a:lnTo>
                  <a:lnTo>
                    <a:pt x="221" y="274"/>
                  </a:lnTo>
                  <a:lnTo>
                    <a:pt x="217" y="276"/>
                  </a:lnTo>
                  <a:lnTo>
                    <a:pt x="214" y="278"/>
                  </a:lnTo>
                  <a:lnTo>
                    <a:pt x="211" y="281"/>
                  </a:lnTo>
                  <a:lnTo>
                    <a:pt x="208" y="283"/>
                  </a:lnTo>
                  <a:lnTo>
                    <a:pt x="207" y="287"/>
                  </a:lnTo>
                  <a:lnTo>
                    <a:pt x="205" y="290"/>
                  </a:lnTo>
                  <a:lnTo>
                    <a:pt x="205" y="295"/>
                  </a:lnTo>
                  <a:lnTo>
                    <a:pt x="205" y="1799"/>
                  </a:lnTo>
                  <a:lnTo>
                    <a:pt x="205" y="1799"/>
                  </a:lnTo>
                  <a:lnTo>
                    <a:pt x="205" y="1803"/>
                  </a:lnTo>
                  <a:lnTo>
                    <a:pt x="207" y="1807"/>
                  </a:lnTo>
                  <a:lnTo>
                    <a:pt x="208" y="1810"/>
                  </a:lnTo>
                  <a:lnTo>
                    <a:pt x="211" y="1814"/>
                  </a:lnTo>
                  <a:lnTo>
                    <a:pt x="214" y="1816"/>
                  </a:lnTo>
                  <a:lnTo>
                    <a:pt x="217" y="1817"/>
                  </a:lnTo>
                  <a:lnTo>
                    <a:pt x="221" y="1819"/>
                  </a:lnTo>
                  <a:lnTo>
                    <a:pt x="225" y="1820"/>
                  </a:lnTo>
                  <a:lnTo>
                    <a:pt x="1401" y="1820"/>
                  </a:lnTo>
                  <a:lnTo>
                    <a:pt x="1401" y="1820"/>
                  </a:lnTo>
                  <a:lnTo>
                    <a:pt x="1405" y="1819"/>
                  </a:lnTo>
                  <a:lnTo>
                    <a:pt x="1409" y="1817"/>
                  </a:lnTo>
                  <a:lnTo>
                    <a:pt x="1412" y="1816"/>
                  </a:lnTo>
                  <a:lnTo>
                    <a:pt x="1415" y="1814"/>
                  </a:lnTo>
                  <a:lnTo>
                    <a:pt x="1418" y="1810"/>
                  </a:lnTo>
                  <a:lnTo>
                    <a:pt x="1419" y="1807"/>
                  </a:lnTo>
                  <a:lnTo>
                    <a:pt x="1421" y="1803"/>
                  </a:lnTo>
                  <a:lnTo>
                    <a:pt x="1421" y="1799"/>
                  </a:lnTo>
                  <a:lnTo>
                    <a:pt x="1421" y="295"/>
                  </a:lnTo>
                  <a:lnTo>
                    <a:pt x="1421" y="295"/>
                  </a:lnTo>
                  <a:lnTo>
                    <a:pt x="1421" y="290"/>
                  </a:lnTo>
                  <a:lnTo>
                    <a:pt x="1419" y="287"/>
                  </a:lnTo>
                  <a:lnTo>
                    <a:pt x="1418" y="283"/>
                  </a:lnTo>
                  <a:lnTo>
                    <a:pt x="1415" y="281"/>
                  </a:lnTo>
                  <a:lnTo>
                    <a:pt x="1412" y="278"/>
                  </a:lnTo>
                  <a:lnTo>
                    <a:pt x="1409" y="276"/>
                  </a:lnTo>
                  <a:lnTo>
                    <a:pt x="1405" y="274"/>
                  </a:lnTo>
                  <a:lnTo>
                    <a:pt x="1401" y="274"/>
                  </a:lnTo>
                  <a:lnTo>
                    <a:pt x="1316" y="274"/>
                  </a:lnTo>
                  <a:lnTo>
                    <a:pt x="1316" y="114"/>
                  </a:lnTo>
                  <a:lnTo>
                    <a:pt x="1432" y="114"/>
                  </a:lnTo>
                  <a:lnTo>
                    <a:pt x="1432" y="114"/>
                  </a:lnTo>
                  <a:lnTo>
                    <a:pt x="1447" y="115"/>
                  </a:lnTo>
                  <a:lnTo>
                    <a:pt x="1462" y="117"/>
                  </a:lnTo>
                  <a:lnTo>
                    <a:pt x="1477" y="121"/>
                  </a:lnTo>
                  <a:lnTo>
                    <a:pt x="1492" y="126"/>
                  </a:lnTo>
                  <a:lnTo>
                    <a:pt x="1505" y="133"/>
                  </a:lnTo>
                  <a:lnTo>
                    <a:pt x="1517" y="140"/>
                  </a:lnTo>
                  <a:lnTo>
                    <a:pt x="1529" y="149"/>
                  </a:lnTo>
                  <a:lnTo>
                    <a:pt x="1540" y="160"/>
                  </a:lnTo>
                  <a:lnTo>
                    <a:pt x="1551" y="170"/>
                  </a:lnTo>
                  <a:lnTo>
                    <a:pt x="1560" y="183"/>
                  </a:lnTo>
                  <a:lnTo>
                    <a:pt x="1567" y="195"/>
                  </a:lnTo>
                  <a:lnTo>
                    <a:pt x="1574" y="208"/>
                  </a:lnTo>
                  <a:lnTo>
                    <a:pt x="1579" y="222"/>
                  </a:lnTo>
                  <a:lnTo>
                    <a:pt x="1583" y="237"/>
                  </a:lnTo>
                  <a:lnTo>
                    <a:pt x="1585" y="253"/>
                  </a:lnTo>
                  <a:lnTo>
                    <a:pt x="1586" y="268"/>
                  </a:lnTo>
                  <a:lnTo>
                    <a:pt x="1586" y="19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 Placeholder 2"/>
          <p:cNvSpPr>
            <a:spLocks noGrp="1"/>
          </p:cNvSpPr>
          <p:nvPr>
            <p:ph type="body" idx="1" hasCustomPrompt="1"/>
          </p:nvPr>
        </p:nvSpPr>
        <p:spPr>
          <a:xfrm>
            <a:off x="539552" y="4797152"/>
            <a:ext cx="2304256" cy="720081"/>
          </a:xfrm>
        </p:spPr>
        <p:txBody>
          <a:bodyPr anchor="t">
            <a:normAutofit/>
          </a:bodyPr>
          <a:lstStyle>
            <a:lvl1pPr marL="0" indent="0" algn="r">
              <a:buNone/>
              <a:defRPr sz="3200" b="0">
                <a:solidFill>
                  <a:schemeClr val="bg1"/>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2122422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undown/agend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924" y="863570"/>
            <a:ext cx="3598011" cy="658303"/>
          </a:xfrm>
        </p:spPr>
        <p:txBody>
          <a:bodyPr anchor="b">
            <a:normAutofit/>
          </a:bodyPr>
          <a:lstStyle>
            <a:lvl1pPr algn="l">
              <a:defRPr sz="2800" b="1">
                <a:solidFill>
                  <a:srgbClr val="818285"/>
                </a:solidFill>
                <a:latin typeface="Trebuchet MS" pitchFamily="34" charset="0"/>
              </a:defRPr>
            </a:lvl1pPr>
          </a:lstStyle>
          <a:p>
            <a:r>
              <a:rPr lang="en-US" dirty="0"/>
              <a:t>Title Here</a:t>
            </a:r>
          </a:p>
        </p:txBody>
      </p:sp>
      <p:sp>
        <p:nvSpPr>
          <p:cNvPr id="18" name="Text Placeholder 2"/>
          <p:cNvSpPr>
            <a:spLocks noGrp="1"/>
          </p:cNvSpPr>
          <p:nvPr>
            <p:ph type="body" idx="1" hasCustomPrompt="1"/>
          </p:nvPr>
        </p:nvSpPr>
        <p:spPr>
          <a:xfrm>
            <a:off x="1043608" y="1521873"/>
            <a:ext cx="2952328" cy="610983"/>
          </a:xfrm>
        </p:spPr>
        <p:txBody>
          <a:bodyPr anchor="t">
            <a:normAutofit/>
          </a:bodyPr>
          <a:lstStyle>
            <a:lvl1pPr marL="0" indent="0">
              <a:buNone/>
              <a:defRPr sz="16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13" name="Rectangle 12"/>
          <p:cNvSpPr/>
          <p:nvPr userDrawn="1"/>
        </p:nvSpPr>
        <p:spPr>
          <a:xfrm>
            <a:off x="7941702" y="0"/>
            <a:ext cx="1202298" cy="6858000"/>
          </a:xfrm>
          <a:prstGeom prst="rect">
            <a:avLst/>
          </a:prstGeom>
          <a:solidFill>
            <a:srgbClr val="81828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323528" y="0"/>
            <a:ext cx="3672408" cy="836712"/>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323528" y="6597352"/>
            <a:ext cx="3672408" cy="260648"/>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397925" y="1521873"/>
            <a:ext cx="2877931" cy="0"/>
          </a:xfrm>
          <a:prstGeom prst="line">
            <a:avLst/>
          </a:prstGeom>
          <a:ln>
            <a:solidFill>
              <a:srgbClr val="0E76BC"/>
            </a:solidFill>
          </a:ln>
        </p:spPr>
        <p:style>
          <a:lnRef idx="1">
            <a:schemeClr val="accent1"/>
          </a:lnRef>
          <a:fillRef idx="0">
            <a:schemeClr val="accent1"/>
          </a:fillRef>
          <a:effectRef idx="0">
            <a:schemeClr val="accent1"/>
          </a:effectRef>
          <a:fontRef idx="minor">
            <a:schemeClr val="tx1"/>
          </a:fontRef>
        </p:style>
      </p:cxnSp>
      <p:pic>
        <p:nvPicPr>
          <p:cNvPr id="20" name="Picture 4" descr="E:\project\done\GRP logo\GRP logo smal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26794" y="715723"/>
            <a:ext cx="1029817" cy="10225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
          <p:cNvSpPr>
            <a:spLocks noGrp="1"/>
          </p:cNvSpPr>
          <p:nvPr>
            <p:ph type="body" idx="13" hasCustomPrompt="1"/>
          </p:nvPr>
        </p:nvSpPr>
        <p:spPr>
          <a:xfrm>
            <a:off x="410011" y="1521873"/>
            <a:ext cx="633597" cy="610983"/>
          </a:xfrm>
        </p:spPr>
        <p:txBody>
          <a:bodyPr anchor="t">
            <a:normAutofit/>
          </a:bodyPr>
          <a:lstStyle>
            <a:lvl1pPr marL="0" indent="0" algn="r">
              <a:buNone/>
              <a:defRPr sz="3200" b="1">
                <a:solidFill>
                  <a:srgbClr val="0E76BC"/>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22" name="Text Placeholder 2"/>
          <p:cNvSpPr>
            <a:spLocks noGrp="1"/>
          </p:cNvSpPr>
          <p:nvPr>
            <p:ph type="body" idx="14" hasCustomPrompt="1"/>
          </p:nvPr>
        </p:nvSpPr>
        <p:spPr>
          <a:xfrm>
            <a:off x="1043608" y="2420888"/>
            <a:ext cx="2952328" cy="610983"/>
          </a:xfrm>
        </p:spPr>
        <p:txBody>
          <a:bodyPr anchor="t">
            <a:normAutofit/>
          </a:bodyPr>
          <a:lstStyle>
            <a:lvl1pPr marL="0" indent="0">
              <a:buNone/>
              <a:defRPr sz="16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23" name="Text Placeholder 2"/>
          <p:cNvSpPr>
            <a:spLocks noGrp="1"/>
          </p:cNvSpPr>
          <p:nvPr>
            <p:ph type="body" idx="15" hasCustomPrompt="1"/>
          </p:nvPr>
        </p:nvSpPr>
        <p:spPr>
          <a:xfrm>
            <a:off x="410011" y="2420888"/>
            <a:ext cx="633597" cy="610983"/>
          </a:xfrm>
        </p:spPr>
        <p:txBody>
          <a:bodyPr anchor="t">
            <a:normAutofit/>
          </a:bodyPr>
          <a:lstStyle>
            <a:lvl1pPr marL="0" indent="0" algn="r">
              <a:buNone/>
              <a:defRPr sz="3200" b="1">
                <a:solidFill>
                  <a:srgbClr val="0E76BC"/>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32" name="Text Placeholder 2"/>
          <p:cNvSpPr>
            <a:spLocks noGrp="1"/>
          </p:cNvSpPr>
          <p:nvPr>
            <p:ph type="body" idx="16" hasCustomPrompt="1"/>
          </p:nvPr>
        </p:nvSpPr>
        <p:spPr>
          <a:xfrm>
            <a:off x="1043608" y="3284984"/>
            <a:ext cx="2952328" cy="610983"/>
          </a:xfrm>
        </p:spPr>
        <p:txBody>
          <a:bodyPr anchor="t">
            <a:normAutofit/>
          </a:bodyPr>
          <a:lstStyle>
            <a:lvl1pPr marL="0" indent="0">
              <a:buNone/>
              <a:defRPr sz="16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3" name="Text Placeholder 2"/>
          <p:cNvSpPr>
            <a:spLocks noGrp="1"/>
          </p:cNvSpPr>
          <p:nvPr>
            <p:ph type="body" idx="17" hasCustomPrompt="1"/>
          </p:nvPr>
        </p:nvSpPr>
        <p:spPr>
          <a:xfrm>
            <a:off x="410011" y="3284984"/>
            <a:ext cx="633597" cy="610983"/>
          </a:xfrm>
        </p:spPr>
        <p:txBody>
          <a:bodyPr anchor="t">
            <a:normAutofit/>
          </a:bodyPr>
          <a:lstStyle>
            <a:lvl1pPr marL="0" indent="0" algn="r">
              <a:buNone/>
              <a:defRPr sz="3200" b="1">
                <a:solidFill>
                  <a:srgbClr val="0E76BC"/>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34" name="Text Placeholder 2"/>
          <p:cNvSpPr>
            <a:spLocks noGrp="1"/>
          </p:cNvSpPr>
          <p:nvPr>
            <p:ph type="body" idx="18" hasCustomPrompt="1"/>
          </p:nvPr>
        </p:nvSpPr>
        <p:spPr>
          <a:xfrm>
            <a:off x="1043608" y="4221088"/>
            <a:ext cx="2952328" cy="610983"/>
          </a:xfrm>
        </p:spPr>
        <p:txBody>
          <a:bodyPr anchor="t">
            <a:normAutofit/>
          </a:bodyPr>
          <a:lstStyle>
            <a:lvl1pPr marL="0" indent="0">
              <a:buNone/>
              <a:defRPr sz="16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5" name="Text Placeholder 2"/>
          <p:cNvSpPr>
            <a:spLocks noGrp="1"/>
          </p:cNvSpPr>
          <p:nvPr>
            <p:ph type="body" idx="19" hasCustomPrompt="1"/>
          </p:nvPr>
        </p:nvSpPr>
        <p:spPr>
          <a:xfrm>
            <a:off x="410011" y="4221088"/>
            <a:ext cx="633597" cy="610983"/>
          </a:xfrm>
        </p:spPr>
        <p:txBody>
          <a:bodyPr anchor="t">
            <a:normAutofit/>
          </a:bodyPr>
          <a:lstStyle>
            <a:lvl1pPr marL="0" indent="0" algn="r">
              <a:buNone/>
              <a:defRPr sz="3200" b="1">
                <a:solidFill>
                  <a:srgbClr val="0E76BC"/>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36" name="Text Placeholder 2"/>
          <p:cNvSpPr>
            <a:spLocks noGrp="1"/>
          </p:cNvSpPr>
          <p:nvPr>
            <p:ph type="body" idx="20" hasCustomPrompt="1"/>
          </p:nvPr>
        </p:nvSpPr>
        <p:spPr>
          <a:xfrm>
            <a:off x="1043608" y="5085184"/>
            <a:ext cx="2952328" cy="610983"/>
          </a:xfrm>
        </p:spPr>
        <p:txBody>
          <a:bodyPr anchor="t">
            <a:normAutofit/>
          </a:bodyPr>
          <a:lstStyle>
            <a:lvl1pPr marL="0" indent="0">
              <a:buNone/>
              <a:defRPr sz="16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7" name="Text Placeholder 2"/>
          <p:cNvSpPr>
            <a:spLocks noGrp="1"/>
          </p:cNvSpPr>
          <p:nvPr>
            <p:ph type="body" idx="21" hasCustomPrompt="1"/>
          </p:nvPr>
        </p:nvSpPr>
        <p:spPr>
          <a:xfrm>
            <a:off x="410011" y="5085184"/>
            <a:ext cx="633597" cy="610983"/>
          </a:xfrm>
        </p:spPr>
        <p:txBody>
          <a:bodyPr anchor="t">
            <a:normAutofit/>
          </a:bodyPr>
          <a:lstStyle>
            <a:lvl1pPr marL="0" indent="0" algn="r">
              <a:buNone/>
              <a:defRPr sz="3200" b="1">
                <a:solidFill>
                  <a:srgbClr val="0E76BC"/>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
        <p:nvSpPr>
          <p:cNvPr id="38" name="Text Placeholder 2"/>
          <p:cNvSpPr>
            <a:spLocks noGrp="1"/>
          </p:cNvSpPr>
          <p:nvPr>
            <p:ph type="body" idx="22" hasCustomPrompt="1"/>
          </p:nvPr>
        </p:nvSpPr>
        <p:spPr>
          <a:xfrm>
            <a:off x="1043608" y="5977731"/>
            <a:ext cx="2952328" cy="610983"/>
          </a:xfrm>
        </p:spPr>
        <p:txBody>
          <a:bodyPr anchor="t">
            <a:normAutofit/>
          </a:bodyPr>
          <a:lstStyle>
            <a:lvl1pPr marL="0" indent="0">
              <a:buNone/>
              <a:defRPr sz="1600">
                <a:solidFill>
                  <a:schemeClr val="tx1">
                    <a:tint val="75000"/>
                  </a:schemeClr>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Texts Here</a:t>
            </a:r>
          </a:p>
        </p:txBody>
      </p:sp>
      <p:sp>
        <p:nvSpPr>
          <p:cNvPr id="39" name="Text Placeholder 2"/>
          <p:cNvSpPr>
            <a:spLocks noGrp="1"/>
          </p:cNvSpPr>
          <p:nvPr>
            <p:ph type="body" idx="23" hasCustomPrompt="1"/>
          </p:nvPr>
        </p:nvSpPr>
        <p:spPr>
          <a:xfrm>
            <a:off x="410011" y="5977731"/>
            <a:ext cx="633597" cy="610983"/>
          </a:xfrm>
        </p:spPr>
        <p:txBody>
          <a:bodyPr anchor="t">
            <a:normAutofit/>
          </a:bodyPr>
          <a:lstStyle>
            <a:lvl1pPr marL="0" indent="0" algn="r">
              <a:buNone/>
              <a:defRPr sz="3200" b="1">
                <a:solidFill>
                  <a:srgbClr val="0E76BC"/>
                </a:solidFill>
                <a:latin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t>
            </a:r>
          </a:p>
        </p:txBody>
      </p:sp>
    </p:spTree>
    <p:extLst>
      <p:ext uri="{BB962C8B-B14F-4D97-AF65-F5344CB8AC3E}">
        <p14:creationId xmlns:p14="http://schemas.microsoft.com/office/powerpoint/2010/main" val="625652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cxnSp>
        <p:nvCxnSpPr>
          <p:cNvPr id="34" name="Straight Connector 33"/>
          <p:cNvCxnSpPr/>
          <p:nvPr userDrawn="1"/>
        </p:nvCxnSpPr>
        <p:spPr>
          <a:xfrm>
            <a:off x="4499992" y="2060848"/>
            <a:ext cx="4644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latin typeface="Trebuchet MS" pitchFamily="34" charset="0"/>
              </a:defRPr>
            </a:lvl1pPr>
          </a:lstStyle>
          <a:p>
            <a:fld id="{E7106AC1-1BCA-4F7E-B192-4807E4714677}" type="datetime3">
              <a:rPr lang="en-US" smtClean="0"/>
              <a:t>8 October 2018</a:t>
            </a:fld>
            <a:endParaRPr lang="en-US"/>
          </a:p>
        </p:txBody>
      </p:sp>
      <p:sp>
        <p:nvSpPr>
          <p:cNvPr id="5" name="Footer Placeholder 4"/>
          <p:cNvSpPr>
            <a:spLocks noGrp="1"/>
          </p:cNvSpPr>
          <p:nvPr>
            <p:ph type="ftr" sz="quarter" idx="11"/>
          </p:nvPr>
        </p:nvSpPr>
        <p:spPr/>
        <p:txBody>
          <a:bodyPr/>
          <a:lstStyle>
            <a:lvl1pPr>
              <a:defRPr sz="800">
                <a:latin typeface="Myriad Pro" pitchFamily="34" charset="0"/>
              </a:defRPr>
            </a:lvl1pPr>
          </a:lstStyle>
          <a:p>
            <a:r>
              <a:rPr lang="en-US" dirty="0"/>
              <a:t>GRP Advisor Alliance Private &amp; Confidential</a:t>
            </a:r>
          </a:p>
        </p:txBody>
      </p:sp>
      <p:sp>
        <p:nvSpPr>
          <p:cNvPr id="6" name="Slide Number Placeholder 5"/>
          <p:cNvSpPr>
            <a:spLocks noGrp="1"/>
          </p:cNvSpPr>
          <p:nvPr>
            <p:ph type="sldNum" sz="quarter" idx="12"/>
          </p:nvPr>
        </p:nvSpPr>
        <p:spPr/>
        <p:txBody>
          <a:bodyPr/>
          <a:lstStyle>
            <a:lvl1pPr>
              <a:defRPr sz="1000">
                <a:latin typeface="Trebuchet MS" pitchFamily="34" charset="0"/>
              </a:defRPr>
            </a:lvl1pPr>
          </a:lstStyle>
          <a:p>
            <a:fld id="{FBE45F11-A630-490E-9935-D57CD8397F5B}" type="slidenum">
              <a:rPr lang="en-US" smtClean="0"/>
              <a:pPr/>
              <a:t>‹#›</a:t>
            </a:fld>
            <a:endParaRPr lang="en-US"/>
          </a:p>
        </p:txBody>
      </p:sp>
      <p:sp>
        <p:nvSpPr>
          <p:cNvPr id="15" name="Rectangle 14"/>
          <p:cNvSpPr/>
          <p:nvPr userDrawn="1"/>
        </p:nvSpPr>
        <p:spPr>
          <a:xfrm>
            <a:off x="539552" y="419"/>
            <a:ext cx="3024336" cy="836293"/>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539552" y="836713"/>
            <a:ext cx="3024336" cy="936104"/>
          </a:xfrm>
        </p:spPr>
        <p:txBody>
          <a:bodyPr anchor="t">
            <a:normAutofit/>
          </a:bodyPr>
          <a:lstStyle>
            <a:lvl1pPr algn="l">
              <a:defRPr sz="2400" b="1">
                <a:solidFill>
                  <a:srgbClr val="818285"/>
                </a:solidFill>
                <a:latin typeface="Trebuchet MS" pitchFamily="34" charset="0"/>
              </a:defRPr>
            </a:lvl1pPr>
          </a:lstStyle>
          <a:p>
            <a:r>
              <a:rPr lang="en-US" dirty="0"/>
              <a:t>Graph Title</a:t>
            </a:r>
          </a:p>
        </p:txBody>
      </p:sp>
      <p:sp>
        <p:nvSpPr>
          <p:cNvPr id="19" name="Content Placeholder 2"/>
          <p:cNvSpPr>
            <a:spLocks noGrp="1"/>
          </p:cNvSpPr>
          <p:nvPr>
            <p:ph idx="14" hasCustomPrompt="1"/>
          </p:nvPr>
        </p:nvSpPr>
        <p:spPr>
          <a:xfrm>
            <a:off x="539552" y="1772816"/>
            <a:ext cx="7776864" cy="4176464"/>
          </a:xfrm>
        </p:spPr>
        <p:txBody>
          <a:bodyPr anchor="ctr">
            <a:normAutofit/>
          </a:bodyPr>
          <a:lstStyle>
            <a:lvl1pPr marL="0" indent="0" algn="l">
              <a:buClr>
                <a:srgbClr val="0E76BC"/>
              </a:buClr>
              <a:buSzPct val="120000"/>
              <a:buFont typeface="Wingdings" pitchFamily="2" charset="2"/>
              <a:buNone/>
              <a:defRPr sz="4000" baseline="0">
                <a:solidFill>
                  <a:srgbClr val="818285"/>
                </a:solidFill>
                <a:latin typeface="Myriad Pro" pitchFamily="34" charset="0"/>
              </a:defRPr>
            </a:lvl1pPr>
            <a:lvl2pPr marL="742950" indent="-285750">
              <a:buClr>
                <a:srgbClr val="0E76BC"/>
              </a:buClr>
              <a:buFont typeface="Arial" pitchFamily="34" charset="0"/>
              <a:buChar char="•"/>
              <a:defRPr sz="1400">
                <a:solidFill>
                  <a:srgbClr val="818285"/>
                </a:solidFill>
                <a:latin typeface="Myriad Pro" pitchFamily="34" charset="0"/>
              </a:defRPr>
            </a:lvl2pPr>
            <a:lvl3pPr>
              <a:defRPr>
                <a:solidFill>
                  <a:srgbClr val="818285"/>
                </a:solidFill>
              </a:defRPr>
            </a:lvl3pPr>
            <a:lvl4pPr>
              <a:defRPr>
                <a:solidFill>
                  <a:srgbClr val="818285"/>
                </a:solidFill>
              </a:defRPr>
            </a:lvl4pPr>
            <a:lvl5pPr>
              <a:defRPr>
                <a:solidFill>
                  <a:srgbClr val="818285"/>
                </a:solidFill>
              </a:defRPr>
            </a:lvl5pPr>
          </a:lstStyle>
          <a:p>
            <a:pPr lvl="0"/>
            <a:r>
              <a:rPr lang="en-US" dirty="0"/>
              <a:t>Insert Graph or Texts Here</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229972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ou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6388" y="297086"/>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16" name="Picture Placeholder 15">
            <a:extLst>
              <a:ext uri="{FF2B5EF4-FFF2-40B4-BE49-F238E27FC236}">
                <a16:creationId xmlns="" xmlns:a16="http://schemas.microsoft.com/office/drawing/2014/main" id="{3A3E7B6A-398F-4141-92AF-252A9001BDE7}"/>
              </a:ext>
            </a:extLst>
          </p:cNvPr>
          <p:cNvSpPr>
            <a:spLocks noGrp="1"/>
          </p:cNvSpPr>
          <p:nvPr>
            <p:ph type="pic" sz="quarter" idx="10"/>
          </p:nvPr>
        </p:nvSpPr>
        <p:spPr>
          <a:xfrm>
            <a:off x="5486400" y="1641318"/>
            <a:ext cx="3493740" cy="3493740"/>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546" y="0"/>
                  <a:pt x="2438400" y="545854"/>
                  <a:pt x="2438400" y="1219200"/>
                </a:cubicBezTo>
                <a:cubicBezTo>
                  <a:pt x="2438400" y="1892546"/>
                  <a:pt x="1892546" y="2438400"/>
                  <a:pt x="1219200" y="2438400"/>
                </a:cubicBezTo>
                <a:cubicBezTo>
                  <a:pt x="545854" y="2438400"/>
                  <a:pt x="0" y="1892546"/>
                  <a:pt x="0" y="1219200"/>
                </a:cubicBezTo>
                <a:cubicBezTo>
                  <a:pt x="0" y="545854"/>
                  <a:pt x="545854" y="0"/>
                  <a:pt x="1219200" y="0"/>
                </a:cubicBezTo>
                <a:close/>
              </a:path>
            </a:pathLst>
          </a:custGeom>
          <a:solidFill>
            <a:schemeClr val="accent3">
              <a:lumMod val="20000"/>
              <a:lumOff val="80000"/>
            </a:schemeClr>
          </a:solidFill>
          <a:ln w="76200">
            <a:solidFill>
              <a:schemeClr val="bg1">
                <a:lumMod val="85000"/>
              </a:schemeClr>
            </a:solidFill>
          </a:ln>
        </p:spPr>
        <p:txBody>
          <a:bodyPr wrap="square">
            <a:noAutofit/>
          </a:bodyPr>
          <a:lstStyle>
            <a:lvl1pPr marL="0" indent="0">
              <a:buNone/>
              <a:defRPr sz="2000"/>
            </a:lvl1pPr>
          </a:lstStyle>
          <a:p>
            <a:endParaRPr lang="en-IN" dirty="0"/>
          </a:p>
        </p:txBody>
      </p:sp>
      <p:sp>
        <p:nvSpPr>
          <p:cNvPr id="17" name="Picture Placeholder 16">
            <a:extLst>
              <a:ext uri="{FF2B5EF4-FFF2-40B4-BE49-F238E27FC236}">
                <a16:creationId xmlns="" xmlns:a16="http://schemas.microsoft.com/office/drawing/2014/main" id="{07D27DC6-9F16-4BFD-96AB-870DC66692BA}"/>
              </a:ext>
            </a:extLst>
          </p:cNvPr>
          <p:cNvSpPr>
            <a:spLocks noGrp="1"/>
          </p:cNvSpPr>
          <p:nvPr>
            <p:ph type="pic" sz="quarter" idx="13"/>
          </p:nvPr>
        </p:nvSpPr>
        <p:spPr>
          <a:xfrm>
            <a:off x="5029200" y="4073045"/>
            <a:ext cx="2022955" cy="2022955"/>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546" y="0"/>
                  <a:pt x="2438400" y="545854"/>
                  <a:pt x="2438400" y="1219200"/>
                </a:cubicBezTo>
                <a:cubicBezTo>
                  <a:pt x="2438400" y="1892546"/>
                  <a:pt x="1892546" y="2438400"/>
                  <a:pt x="1219200" y="2438400"/>
                </a:cubicBezTo>
                <a:cubicBezTo>
                  <a:pt x="545854" y="2438400"/>
                  <a:pt x="0" y="1892546"/>
                  <a:pt x="0" y="1219200"/>
                </a:cubicBezTo>
                <a:cubicBezTo>
                  <a:pt x="0" y="545854"/>
                  <a:pt x="545854" y="0"/>
                  <a:pt x="1219200" y="0"/>
                </a:cubicBezTo>
                <a:close/>
              </a:path>
            </a:pathLst>
          </a:custGeom>
          <a:solidFill>
            <a:schemeClr val="accent3">
              <a:lumMod val="20000"/>
              <a:lumOff val="80000"/>
            </a:schemeClr>
          </a:solidFill>
          <a:ln w="76200">
            <a:solidFill>
              <a:schemeClr val="bg1">
                <a:lumMod val="85000"/>
              </a:schemeClr>
            </a:solidFill>
          </a:ln>
        </p:spPr>
        <p:txBody>
          <a:bodyPr wrap="square">
            <a:noAutofit/>
          </a:bodyPr>
          <a:lstStyle>
            <a:lvl1pPr marL="0" indent="0">
              <a:buNone/>
              <a:defRPr sz="2000"/>
            </a:lvl1pPr>
          </a:lstStyle>
          <a:p>
            <a:endParaRPr lang="en-IN" dirty="0"/>
          </a:p>
        </p:txBody>
      </p:sp>
      <p:sp>
        <p:nvSpPr>
          <p:cNvPr id="18" name="Picture Placeholder 17">
            <a:extLst>
              <a:ext uri="{FF2B5EF4-FFF2-40B4-BE49-F238E27FC236}">
                <a16:creationId xmlns="" xmlns:a16="http://schemas.microsoft.com/office/drawing/2014/main" id="{FC61B44B-2299-4AA8-9B4E-C00DC2789DC1}"/>
              </a:ext>
            </a:extLst>
          </p:cNvPr>
          <p:cNvSpPr>
            <a:spLocks noGrp="1"/>
          </p:cNvSpPr>
          <p:nvPr>
            <p:ph type="pic" sz="quarter" idx="14"/>
          </p:nvPr>
        </p:nvSpPr>
        <p:spPr>
          <a:xfrm>
            <a:off x="7563114" y="4546281"/>
            <a:ext cx="1113342" cy="1113342"/>
          </a:xfrm>
          <a:custGeom>
            <a:avLst/>
            <a:gdLst>
              <a:gd name="connsiteX0" fmla="*/ 1219200 w 2438400"/>
              <a:gd name="connsiteY0" fmla="*/ 0 h 2438400"/>
              <a:gd name="connsiteX1" fmla="*/ 2438400 w 2438400"/>
              <a:gd name="connsiteY1" fmla="*/ 1219200 h 2438400"/>
              <a:gd name="connsiteX2" fmla="*/ 1219200 w 2438400"/>
              <a:gd name="connsiteY2" fmla="*/ 2438400 h 2438400"/>
              <a:gd name="connsiteX3" fmla="*/ 0 w 2438400"/>
              <a:gd name="connsiteY3" fmla="*/ 1219200 h 2438400"/>
              <a:gd name="connsiteX4" fmla="*/ 1219200 w 2438400"/>
              <a:gd name="connsiteY4" fmla="*/ 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1219200" y="0"/>
                </a:moveTo>
                <a:cubicBezTo>
                  <a:pt x="1892546" y="0"/>
                  <a:pt x="2438400" y="545854"/>
                  <a:pt x="2438400" y="1219200"/>
                </a:cubicBezTo>
                <a:cubicBezTo>
                  <a:pt x="2438400" y="1892546"/>
                  <a:pt x="1892546" y="2438400"/>
                  <a:pt x="1219200" y="2438400"/>
                </a:cubicBezTo>
                <a:cubicBezTo>
                  <a:pt x="545854" y="2438400"/>
                  <a:pt x="0" y="1892546"/>
                  <a:pt x="0" y="1219200"/>
                </a:cubicBezTo>
                <a:cubicBezTo>
                  <a:pt x="0" y="545854"/>
                  <a:pt x="545854" y="0"/>
                  <a:pt x="1219200" y="0"/>
                </a:cubicBezTo>
                <a:close/>
              </a:path>
            </a:pathLst>
          </a:custGeom>
          <a:solidFill>
            <a:schemeClr val="accent3">
              <a:lumMod val="20000"/>
              <a:lumOff val="80000"/>
            </a:schemeClr>
          </a:solidFill>
          <a:ln w="76200">
            <a:solidFill>
              <a:schemeClr val="bg1">
                <a:lumMod val="85000"/>
              </a:schemeClr>
            </a:solidFill>
          </a:ln>
        </p:spPr>
        <p:txBody>
          <a:bodyPr wrap="square">
            <a:noAutofit/>
          </a:bodyPr>
          <a:lstStyle>
            <a:lvl1pPr marL="0" indent="0">
              <a:buNone/>
              <a:defRPr sz="2000"/>
            </a:lvl1pPr>
          </a:lstStyle>
          <a:p>
            <a:endParaRPr lang="en-IN" dirty="0"/>
          </a:p>
        </p:txBody>
      </p:sp>
      <p:sp>
        <p:nvSpPr>
          <p:cNvPr id="19"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247058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8600"/>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19" name="Picture Placeholder 15">
            <a:extLst>
              <a:ext uri="{FF2B5EF4-FFF2-40B4-BE49-F238E27FC236}">
                <a16:creationId xmlns="" xmlns:a16="http://schemas.microsoft.com/office/drawing/2014/main" id="{47049CE5-2FBB-4481-9EC6-797FA2AD39AB}"/>
              </a:ext>
            </a:extLst>
          </p:cNvPr>
          <p:cNvSpPr>
            <a:spLocks noGrp="1"/>
          </p:cNvSpPr>
          <p:nvPr>
            <p:ph type="pic" sz="quarter" idx="14"/>
          </p:nvPr>
        </p:nvSpPr>
        <p:spPr>
          <a:xfrm>
            <a:off x="5233307" y="1572913"/>
            <a:ext cx="3784933" cy="2885956"/>
          </a:xfrm>
          <a:custGeom>
            <a:avLst/>
            <a:gdLst>
              <a:gd name="connsiteX0" fmla="*/ 602362 w 5261722"/>
              <a:gd name="connsiteY0" fmla="*/ 0 h 4011987"/>
              <a:gd name="connsiteX1" fmla="*/ 5261722 w 5261722"/>
              <a:gd name="connsiteY1" fmla="*/ 902640 h 4011987"/>
              <a:gd name="connsiteX2" fmla="*/ 4659360 w 5261722"/>
              <a:gd name="connsiteY2" fmla="*/ 4011987 h 4011987"/>
              <a:gd name="connsiteX3" fmla="*/ 0 w 5261722"/>
              <a:gd name="connsiteY3" fmla="*/ 3109346 h 4011987"/>
            </a:gdLst>
            <a:ahLst/>
            <a:cxnLst>
              <a:cxn ang="0">
                <a:pos x="connsiteX0" y="connsiteY0"/>
              </a:cxn>
              <a:cxn ang="0">
                <a:pos x="connsiteX1" y="connsiteY1"/>
              </a:cxn>
              <a:cxn ang="0">
                <a:pos x="connsiteX2" y="connsiteY2"/>
              </a:cxn>
              <a:cxn ang="0">
                <a:pos x="connsiteX3" y="connsiteY3"/>
              </a:cxn>
            </a:cxnLst>
            <a:rect l="l" t="t" r="r" b="b"/>
            <a:pathLst>
              <a:path w="5261722" h="4011987">
                <a:moveTo>
                  <a:pt x="602362" y="0"/>
                </a:moveTo>
                <a:lnTo>
                  <a:pt x="5261722" y="902640"/>
                </a:lnTo>
                <a:lnTo>
                  <a:pt x="4659360" y="4011987"/>
                </a:lnTo>
                <a:lnTo>
                  <a:pt x="0" y="3109346"/>
                </a:lnTo>
                <a:close/>
              </a:path>
            </a:pathLst>
          </a:custGeom>
          <a:solidFill>
            <a:schemeClr val="accent3">
              <a:lumMod val="20000"/>
              <a:lumOff val="80000"/>
            </a:schemeClr>
          </a:solidFill>
          <a:ln w="111125">
            <a:solidFill>
              <a:schemeClr val="bg1"/>
            </a:solidFill>
          </a:ln>
          <a:effectLst>
            <a:outerShdw blurRad="50800" dist="38100" dir="5400000" algn="t" rotWithShape="0">
              <a:prstClr val="black">
                <a:alpha val="40000"/>
              </a:prstClr>
            </a:outerShdw>
          </a:effectLst>
        </p:spPr>
        <p:txBody>
          <a:bodyPr wrap="square">
            <a:noAutofit/>
          </a:bodyPr>
          <a:lstStyle>
            <a:lvl1pPr marL="0" indent="0">
              <a:buFontTx/>
              <a:buNone/>
              <a:defRPr sz="1600"/>
            </a:lvl1pPr>
          </a:lstStyle>
          <a:p>
            <a:endParaRPr lang="en-IN" dirty="0"/>
          </a:p>
        </p:txBody>
      </p:sp>
      <p:sp>
        <p:nvSpPr>
          <p:cNvPr id="20" name="Picture Placeholder 15">
            <a:extLst>
              <a:ext uri="{FF2B5EF4-FFF2-40B4-BE49-F238E27FC236}">
                <a16:creationId xmlns="" xmlns:a16="http://schemas.microsoft.com/office/drawing/2014/main" id="{6E5815D2-D815-4696-8FFA-589450C60FC9}"/>
              </a:ext>
            </a:extLst>
          </p:cNvPr>
          <p:cNvSpPr>
            <a:spLocks noGrp="1"/>
          </p:cNvSpPr>
          <p:nvPr>
            <p:ph type="pic" sz="quarter" idx="15"/>
          </p:nvPr>
        </p:nvSpPr>
        <p:spPr>
          <a:xfrm rot="19752356">
            <a:off x="5479719" y="3699900"/>
            <a:ext cx="2984899" cy="2275942"/>
          </a:xfrm>
          <a:custGeom>
            <a:avLst/>
            <a:gdLst>
              <a:gd name="connsiteX0" fmla="*/ 602362 w 5261722"/>
              <a:gd name="connsiteY0" fmla="*/ 0 h 4011987"/>
              <a:gd name="connsiteX1" fmla="*/ 5261722 w 5261722"/>
              <a:gd name="connsiteY1" fmla="*/ 902640 h 4011987"/>
              <a:gd name="connsiteX2" fmla="*/ 4659360 w 5261722"/>
              <a:gd name="connsiteY2" fmla="*/ 4011987 h 4011987"/>
              <a:gd name="connsiteX3" fmla="*/ 0 w 5261722"/>
              <a:gd name="connsiteY3" fmla="*/ 3109346 h 4011987"/>
            </a:gdLst>
            <a:ahLst/>
            <a:cxnLst>
              <a:cxn ang="0">
                <a:pos x="connsiteX0" y="connsiteY0"/>
              </a:cxn>
              <a:cxn ang="0">
                <a:pos x="connsiteX1" y="connsiteY1"/>
              </a:cxn>
              <a:cxn ang="0">
                <a:pos x="connsiteX2" y="connsiteY2"/>
              </a:cxn>
              <a:cxn ang="0">
                <a:pos x="connsiteX3" y="connsiteY3"/>
              </a:cxn>
            </a:cxnLst>
            <a:rect l="l" t="t" r="r" b="b"/>
            <a:pathLst>
              <a:path w="5261722" h="4011987">
                <a:moveTo>
                  <a:pt x="602362" y="0"/>
                </a:moveTo>
                <a:lnTo>
                  <a:pt x="5261722" y="902640"/>
                </a:lnTo>
                <a:lnTo>
                  <a:pt x="4659360" y="4011987"/>
                </a:lnTo>
                <a:lnTo>
                  <a:pt x="0" y="3109346"/>
                </a:lnTo>
                <a:close/>
              </a:path>
            </a:pathLst>
          </a:custGeom>
          <a:solidFill>
            <a:schemeClr val="accent3">
              <a:lumMod val="20000"/>
              <a:lumOff val="80000"/>
            </a:schemeClr>
          </a:solidFill>
          <a:ln w="111125">
            <a:solidFill>
              <a:schemeClr val="bg1"/>
            </a:solidFill>
          </a:ln>
          <a:effectLst>
            <a:outerShdw blurRad="50800" dist="38100" dir="5400000" algn="t" rotWithShape="0">
              <a:prstClr val="black">
                <a:alpha val="40000"/>
              </a:prstClr>
            </a:outerShdw>
          </a:effectLst>
        </p:spPr>
        <p:txBody>
          <a:bodyPr wrap="square">
            <a:noAutofit/>
          </a:bodyPr>
          <a:lstStyle>
            <a:lvl1pPr marL="0" indent="0">
              <a:buFontTx/>
              <a:buNone/>
              <a:defRPr sz="1600"/>
            </a:lvl1pPr>
          </a:lstStyle>
          <a:p>
            <a:endParaRPr lang="en-IN" dirty="0"/>
          </a:p>
        </p:txBody>
      </p:sp>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135087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or large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6388" y="263947"/>
            <a:ext cx="7931224" cy="1183853"/>
          </a:xfrm>
        </p:spPr>
        <p:txBody>
          <a:bodyPr anchor="b">
            <a:normAutofit/>
          </a:bodyPr>
          <a:lstStyle>
            <a:lvl1pPr algn="l">
              <a:defRPr sz="4000" b="1">
                <a:solidFill>
                  <a:schemeClr val="bg1"/>
                </a:solidFill>
                <a:latin typeface="+mj-lt"/>
              </a:defRPr>
            </a:lvl1pPr>
          </a:lstStyle>
          <a:p>
            <a:r>
              <a:rPr lang="en-US" dirty="0"/>
              <a:t>Title Here</a:t>
            </a:r>
          </a:p>
        </p:txBody>
      </p:sp>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421454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Image - 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4800"/>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17" name="Picture Placeholder 16">
            <a:extLst>
              <a:ext uri="{FF2B5EF4-FFF2-40B4-BE49-F238E27FC236}">
                <a16:creationId xmlns="" xmlns:a16="http://schemas.microsoft.com/office/drawing/2014/main" id="{978CDE59-9099-4DC6-9C8F-4125DF48935B}"/>
              </a:ext>
            </a:extLst>
          </p:cNvPr>
          <p:cNvSpPr>
            <a:spLocks noGrp="1"/>
          </p:cNvSpPr>
          <p:nvPr>
            <p:ph type="pic" sz="quarter" idx="13"/>
          </p:nvPr>
        </p:nvSpPr>
        <p:spPr>
          <a:xfrm>
            <a:off x="4608528" y="1683585"/>
            <a:ext cx="4409712" cy="4409712"/>
          </a:xfrm>
          <a:custGeom>
            <a:avLst/>
            <a:gdLst>
              <a:gd name="connsiteX0" fmla="*/ 2099946 w 4199892"/>
              <a:gd name="connsiteY0" fmla="*/ 0 h 4199892"/>
              <a:gd name="connsiteX1" fmla="*/ 4199892 w 4199892"/>
              <a:gd name="connsiteY1" fmla="*/ 0 h 4199892"/>
              <a:gd name="connsiteX2" fmla="*/ 4199892 w 4199892"/>
              <a:gd name="connsiteY2" fmla="*/ 2099946 h 4199892"/>
              <a:gd name="connsiteX3" fmla="*/ 2099946 w 4199892"/>
              <a:gd name="connsiteY3" fmla="*/ 4199892 h 4199892"/>
              <a:gd name="connsiteX4" fmla="*/ 0 w 4199892"/>
              <a:gd name="connsiteY4" fmla="*/ 2099946 h 4199892"/>
              <a:gd name="connsiteX5" fmla="*/ 2099946 w 4199892"/>
              <a:gd name="connsiteY5" fmla="*/ 0 h 41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9892" h="4199892">
                <a:moveTo>
                  <a:pt x="2099946" y="0"/>
                </a:moveTo>
                <a:lnTo>
                  <a:pt x="4199892" y="0"/>
                </a:lnTo>
                <a:lnTo>
                  <a:pt x="4199892" y="2099946"/>
                </a:lnTo>
                <a:cubicBezTo>
                  <a:pt x="4199892" y="3259714"/>
                  <a:pt x="3259714" y="4199892"/>
                  <a:pt x="2099946" y="4199892"/>
                </a:cubicBezTo>
                <a:cubicBezTo>
                  <a:pt x="940178" y="4199892"/>
                  <a:pt x="0" y="3259714"/>
                  <a:pt x="0" y="2099946"/>
                </a:cubicBezTo>
                <a:cubicBezTo>
                  <a:pt x="0" y="940178"/>
                  <a:pt x="940178" y="0"/>
                  <a:pt x="2099946" y="0"/>
                </a:cubicBezTo>
                <a:close/>
              </a:path>
            </a:pathLst>
          </a:custGeom>
          <a:solidFill>
            <a:schemeClr val="accent3">
              <a:lumMod val="20000"/>
              <a:lumOff val="80000"/>
            </a:schemeClr>
          </a:solidFill>
          <a:ln>
            <a:noFill/>
          </a:ln>
          <a:effectLst>
            <a:outerShdw blurRad="50800" dist="38100" dir="8100000" algn="tr" rotWithShape="0">
              <a:prstClr val="black">
                <a:alpha val="40000"/>
              </a:prstClr>
            </a:outerShdw>
          </a:effectLst>
        </p:spPr>
        <p:txBody>
          <a:bodyPr wrap="square">
            <a:noAutofit/>
          </a:bodyPr>
          <a:lstStyle>
            <a:lvl1pPr marL="0" indent="0">
              <a:buFontTx/>
              <a:buNone/>
              <a:defRPr/>
            </a:lvl1pPr>
          </a:lstStyle>
          <a:p>
            <a:endParaRPr lang="en-IN" dirty="0"/>
          </a:p>
        </p:txBody>
      </p:sp>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150628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Image - 02">
    <p:spTree>
      <p:nvGrpSpPr>
        <p:cNvPr id="1" name=""/>
        <p:cNvGrpSpPr/>
        <p:nvPr/>
      </p:nvGrpSpPr>
      <p:grpSpPr>
        <a:xfrm>
          <a:off x="0" y="0"/>
          <a:ext cx="0" cy="0"/>
          <a:chOff x="0" y="0"/>
          <a:chExt cx="0" cy="0"/>
        </a:xfrm>
      </p:grpSpPr>
      <p:sp>
        <p:nvSpPr>
          <p:cNvPr id="16" name="Picture Placeholder 15">
            <a:extLst>
              <a:ext uri="{FF2B5EF4-FFF2-40B4-BE49-F238E27FC236}">
                <a16:creationId xmlns="" xmlns:a16="http://schemas.microsoft.com/office/drawing/2014/main" id="{74638AF7-5E7D-4EB1-85F9-E48788B7A83D}"/>
              </a:ext>
            </a:extLst>
          </p:cNvPr>
          <p:cNvSpPr>
            <a:spLocks noGrp="1"/>
          </p:cNvSpPr>
          <p:nvPr>
            <p:ph type="pic" sz="quarter" idx="14"/>
          </p:nvPr>
        </p:nvSpPr>
        <p:spPr>
          <a:xfrm>
            <a:off x="4427984" y="2156584"/>
            <a:ext cx="4554280" cy="3472572"/>
          </a:xfrm>
          <a:custGeom>
            <a:avLst/>
            <a:gdLst>
              <a:gd name="connsiteX0" fmla="*/ 602362 w 5261722"/>
              <a:gd name="connsiteY0" fmla="*/ 0 h 4011987"/>
              <a:gd name="connsiteX1" fmla="*/ 5261722 w 5261722"/>
              <a:gd name="connsiteY1" fmla="*/ 902640 h 4011987"/>
              <a:gd name="connsiteX2" fmla="*/ 4659360 w 5261722"/>
              <a:gd name="connsiteY2" fmla="*/ 4011987 h 4011987"/>
              <a:gd name="connsiteX3" fmla="*/ 0 w 5261722"/>
              <a:gd name="connsiteY3" fmla="*/ 3109346 h 4011987"/>
            </a:gdLst>
            <a:ahLst/>
            <a:cxnLst>
              <a:cxn ang="0">
                <a:pos x="connsiteX0" y="connsiteY0"/>
              </a:cxn>
              <a:cxn ang="0">
                <a:pos x="connsiteX1" y="connsiteY1"/>
              </a:cxn>
              <a:cxn ang="0">
                <a:pos x="connsiteX2" y="connsiteY2"/>
              </a:cxn>
              <a:cxn ang="0">
                <a:pos x="connsiteX3" y="connsiteY3"/>
              </a:cxn>
            </a:cxnLst>
            <a:rect l="l" t="t" r="r" b="b"/>
            <a:pathLst>
              <a:path w="5261722" h="4011987">
                <a:moveTo>
                  <a:pt x="602362" y="0"/>
                </a:moveTo>
                <a:lnTo>
                  <a:pt x="5261722" y="902640"/>
                </a:lnTo>
                <a:lnTo>
                  <a:pt x="4659360" y="4011987"/>
                </a:lnTo>
                <a:lnTo>
                  <a:pt x="0" y="3109346"/>
                </a:lnTo>
                <a:close/>
              </a:path>
            </a:pathLst>
          </a:custGeom>
          <a:solidFill>
            <a:schemeClr val="accent3">
              <a:lumMod val="20000"/>
              <a:lumOff val="80000"/>
            </a:schemeClr>
          </a:solidFill>
          <a:ln w="111125">
            <a:solidFill>
              <a:schemeClr val="bg1"/>
            </a:solidFill>
          </a:ln>
          <a:effectLst>
            <a:outerShdw blurRad="50800" dist="38100" dir="5400000" algn="t" rotWithShape="0">
              <a:prstClr val="black">
                <a:alpha val="40000"/>
              </a:prstClr>
            </a:outerShdw>
          </a:effectLst>
        </p:spPr>
        <p:txBody>
          <a:bodyPr wrap="square">
            <a:noAutofit/>
          </a:bodyPr>
          <a:lstStyle>
            <a:lvl1pPr marL="0" indent="0">
              <a:buFontTx/>
              <a:buNone/>
              <a:defRPr sz="1600"/>
            </a:lvl1pPr>
          </a:lstStyle>
          <a:p>
            <a:endParaRPr lang="en-IN" dirty="0"/>
          </a:p>
        </p:txBody>
      </p:sp>
      <p:cxnSp>
        <p:nvCxnSpPr>
          <p:cNvPr id="19" name="Straight Connector 18">
            <a:extLst>
              <a:ext uri="{FF2B5EF4-FFF2-40B4-BE49-F238E27FC236}">
                <a16:creationId xmlns="" xmlns:a16="http://schemas.microsoft.com/office/drawing/2014/main" id="{56459354-BF4A-4C6F-B6B3-4A5A40C8823B}"/>
              </a:ext>
            </a:extLst>
          </p:cNvPr>
          <p:cNvCxnSpPr/>
          <p:nvPr userDrawn="1"/>
        </p:nvCxnSpPr>
        <p:spPr>
          <a:xfrm>
            <a:off x="683568" y="1050459"/>
            <a:ext cx="6840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 xmlns:a16="http://schemas.microsoft.com/office/drawing/2014/main" id="{CCB33764-5474-447A-9567-CC8658AB872D}"/>
              </a:ext>
            </a:extLst>
          </p:cNvPr>
          <p:cNvSpPr>
            <a:spLocks noGrp="1"/>
          </p:cNvSpPr>
          <p:nvPr>
            <p:ph type="title" hasCustomPrompt="1"/>
          </p:nvPr>
        </p:nvSpPr>
        <p:spPr>
          <a:xfrm>
            <a:off x="606388" y="128345"/>
            <a:ext cx="7931224" cy="922114"/>
          </a:xfrm>
        </p:spPr>
        <p:txBody>
          <a:bodyPr anchor="b">
            <a:normAutofit/>
          </a:bodyPr>
          <a:lstStyle>
            <a:lvl1pPr algn="l">
              <a:defRPr sz="4000" b="1">
                <a:solidFill>
                  <a:schemeClr val="bg1"/>
                </a:solidFill>
                <a:latin typeface="+mj-lt"/>
              </a:defRPr>
            </a:lvl1pPr>
          </a:lstStyle>
          <a:p>
            <a:r>
              <a:rPr lang="en-US" dirty="0"/>
              <a:t>Title Here</a:t>
            </a:r>
          </a:p>
        </p:txBody>
      </p:sp>
      <p:sp>
        <p:nvSpPr>
          <p:cNvPr id="21" name="Text Placeholder 2">
            <a:extLst>
              <a:ext uri="{FF2B5EF4-FFF2-40B4-BE49-F238E27FC236}">
                <a16:creationId xmlns="" xmlns:a16="http://schemas.microsoft.com/office/drawing/2014/main" id="{11C6ADD9-1B49-4EEA-97CC-716975D2C074}"/>
              </a:ext>
            </a:extLst>
          </p:cNvPr>
          <p:cNvSpPr>
            <a:spLocks noGrp="1"/>
          </p:cNvSpPr>
          <p:nvPr>
            <p:ph type="body" idx="1" hasCustomPrompt="1"/>
          </p:nvPr>
        </p:nvSpPr>
        <p:spPr>
          <a:xfrm>
            <a:off x="606387" y="1050459"/>
            <a:ext cx="7920881" cy="720081"/>
          </a:xfrm>
        </p:spPr>
        <p:txBody>
          <a:bodyPr anchor="t">
            <a:normAutofit/>
          </a:bodyPr>
          <a:lstStyle>
            <a:lvl1pPr marL="0" indent="0" algn="l">
              <a:buNone/>
              <a:defRPr sz="16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Subtitle Here</a:t>
            </a:r>
          </a:p>
        </p:txBody>
      </p:sp>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139533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image - 3">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8E403E59-68F1-4E11-9547-57BE867603A2}"/>
              </a:ext>
            </a:extLst>
          </p:cNvPr>
          <p:cNvSpPr>
            <a:spLocks noGrp="1"/>
          </p:cNvSpPr>
          <p:nvPr>
            <p:ph type="pic" sz="quarter" idx="13"/>
          </p:nvPr>
        </p:nvSpPr>
        <p:spPr>
          <a:xfrm>
            <a:off x="4726340" y="2060848"/>
            <a:ext cx="4166140" cy="3690699"/>
          </a:xfrm>
          <a:custGeom>
            <a:avLst/>
            <a:gdLst>
              <a:gd name="connsiteX0" fmla="*/ 0 w 3935039"/>
              <a:gd name="connsiteY0" fmla="*/ 0 h 3834716"/>
              <a:gd name="connsiteX1" fmla="*/ 3935039 w 3935039"/>
              <a:gd name="connsiteY1" fmla="*/ 0 h 3834716"/>
              <a:gd name="connsiteX2" fmla="*/ 3935039 w 3935039"/>
              <a:gd name="connsiteY2" fmla="*/ 3834716 h 3834716"/>
              <a:gd name="connsiteX3" fmla="*/ 0 w 3935039"/>
              <a:gd name="connsiteY3" fmla="*/ 3834716 h 3834716"/>
              <a:gd name="connsiteX0" fmla="*/ 419100 w 3935039"/>
              <a:gd name="connsiteY0" fmla="*/ 0 h 3844241"/>
              <a:gd name="connsiteX1" fmla="*/ 3935039 w 3935039"/>
              <a:gd name="connsiteY1" fmla="*/ 9525 h 3844241"/>
              <a:gd name="connsiteX2" fmla="*/ 3935039 w 3935039"/>
              <a:gd name="connsiteY2" fmla="*/ 3844241 h 3844241"/>
              <a:gd name="connsiteX3" fmla="*/ 0 w 3935039"/>
              <a:gd name="connsiteY3" fmla="*/ 3844241 h 3844241"/>
              <a:gd name="connsiteX4" fmla="*/ 419100 w 3935039"/>
              <a:gd name="connsiteY4" fmla="*/ 0 h 3844241"/>
              <a:gd name="connsiteX0" fmla="*/ 419100 w 3935039"/>
              <a:gd name="connsiteY0" fmla="*/ 0 h 3844241"/>
              <a:gd name="connsiteX1" fmla="*/ 3935039 w 3935039"/>
              <a:gd name="connsiteY1" fmla="*/ 9525 h 3844241"/>
              <a:gd name="connsiteX2" fmla="*/ 3935039 w 3935039"/>
              <a:gd name="connsiteY2" fmla="*/ 3844241 h 3844241"/>
              <a:gd name="connsiteX3" fmla="*/ 0 w 3935039"/>
              <a:gd name="connsiteY3" fmla="*/ 3844241 h 3844241"/>
              <a:gd name="connsiteX4" fmla="*/ 419100 w 3935039"/>
              <a:gd name="connsiteY4" fmla="*/ 0 h 3844241"/>
              <a:gd name="connsiteX0" fmla="*/ 419100 w 3935039"/>
              <a:gd name="connsiteY0" fmla="*/ 0 h 3844241"/>
              <a:gd name="connsiteX1" fmla="*/ 3487364 w 3935039"/>
              <a:gd name="connsiteY1" fmla="*/ 9525 h 3844241"/>
              <a:gd name="connsiteX2" fmla="*/ 3935039 w 3935039"/>
              <a:gd name="connsiteY2" fmla="*/ 3844241 h 3844241"/>
              <a:gd name="connsiteX3" fmla="*/ 0 w 3935039"/>
              <a:gd name="connsiteY3" fmla="*/ 3844241 h 3844241"/>
              <a:gd name="connsiteX4" fmla="*/ 419100 w 3935039"/>
              <a:gd name="connsiteY4" fmla="*/ 0 h 3844241"/>
              <a:gd name="connsiteX0" fmla="*/ 419100 w 3935039"/>
              <a:gd name="connsiteY0" fmla="*/ 0 h 3844241"/>
              <a:gd name="connsiteX1" fmla="*/ 3487364 w 3935039"/>
              <a:gd name="connsiteY1" fmla="*/ 9525 h 3844241"/>
              <a:gd name="connsiteX2" fmla="*/ 3935039 w 3935039"/>
              <a:gd name="connsiteY2" fmla="*/ 3844241 h 3844241"/>
              <a:gd name="connsiteX3" fmla="*/ 0 w 3935039"/>
              <a:gd name="connsiteY3" fmla="*/ 3844241 h 3844241"/>
              <a:gd name="connsiteX4" fmla="*/ 419100 w 3935039"/>
              <a:gd name="connsiteY4" fmla="*/ 0 h 3844241"/>
              <a:gd name="connsiteX0" fmla="*/ 419100 w 3935039"/>
              <a:gd name="connsiteY0" fmla="*/ 0 h 3844241"/>
              <a:gd name="connsiteX1" fmla="*/ 3487364 w 3935039"/>
              <a:gd name="connsiteY1" fmla="*/ 9525 h 3844241"/>
              <a:gd name="connsiteX2" fmla="*/ 3935039 w 3935039"/>
              <a:gd name="connsiteY2" fmla="*/ 3844241 h 3844241"/>
              <a:gd name="connsiteX3" fmla="*/ 0 w 3935039"/>
              <a:gd name="connsiteY3" fmla="*/ 3844241 h 3844241"/>
              <a:gd name="connsiteX4" fmla="*/ 419100 w 3935039"/>
              <a:gd name="connsiteY4" fmla="*/ 0 h 3844241"/>
              <a:gd name="connsiteX0" fmla="*/ 419100 w 3935039"/>
              <a:gd name="connsiteY0" fmla="*/ 0 h 3844241"/>
              <a:gd name="connsiteX1" fmla="*/ 3487364 w 3935039"/>
              <a:gd name="connsiteY1" fmla="*/ 9525 h 3844241"/>
              <a:gd name="connsiteX2" fmla="*/ 3935039 w 3935039"/>
              <a:gd name="connsiteY2" fmla="*/ 3844241 h 3844241"/>
              <a:gd name="connsiteX3" fmla="*/ 0 w 3935039"/>
              <a:gd name="connsiteY3" fmla="*/ 3844241 h 3844241"/>
              <a:gd name="connsiteX4" fmla="*/ 419100 w 3935039"/>
              <a:gd name="connsiteY4" fmla="*/ 0 h 3844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039" h="3844241">
                <a:moveTo>
                  <a:pt x="419100" y="0"/>
                </a:moveTo>
                <a:lnTo>
                  <a:pt x="3487364" y="9525"/>
                </a:lnTo>
                <a:lnTo>
                  <a:pt x="3935039" y="3844241"/>
                </a:lnTo>
                <a:lnTo>
                  <a:pt x="0" y="3844241"/>
                </a:lnTo>
                <a:cubicBezTo>
                  <a:pt x="180975" y="2318352"/>
                  <a:pt x="38100" y="3468989"/>
                  <a:pt x="419100" y="0"/>
                </a:cubicBezTo>
                <a:close/>
              </a:path>
            </a:pathLst>
          </a:custGeom>
          <a:solidFill>
            <a:schemeClr val="accent3">
              <a:lumMod val="20000"/>
              <a:lumOff val="80000"/>
            </a:schemeClr>
          </a:solidFill>
          <a:ln w="101600">
            <a:solidFill>
              <a:schemeClr val="bg1"/>
            </a:solidFill>
          </a:ln>
          <a:effectLst>
            <a:outerShdw blurRad="50800" dist="38100" dir="5400000" algn="t" rotWithShape="0">
              <a:prstClr val="black">
                <a:alpha val="40000"/>
              </a:prstClr>
            </a:outerShdw>
          </a:effectLst>
        </p:spPr>
        <p:txBody>
          <a:bodyPr wrap="square">
            <a:noAutofit/>
          </a:bodyPr>
          <a:lstStyle>
            <a:lvl1pPr marL="0" indent="0">
              <a:buNone/>
              <a:defRPr sz="1800"/>
            </a:lvl1pPr>
          </a:lstStyle>
          <a:p>
            <a:endParaRPr lang="en-IN" dirty="0"/>
          </a:p>
        </p:txBody>
      </p:sp>
      <p:sp>
        <p:nvSpPr>
          <p:cNvPr id="11" name="Rectangle 10"/>
          <p:cNvSpPr/>
          <p:nvPr userDrawn="1"/>
        </p:nvSpPr>
        <p:spPr>
          <a:xfrm>
            <a:off x="0" y="0"/>
            <a:ext cx="9144000" cy="15129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220886"/>
            <a:ext cx="7931224" cy="922114"/>
          </a:xfrm>
        </p:spPr>
        <p:txBody>
          <a:bodyPr anchor="b">
            <a:normAutofit/>
          </a:bodyPr>
          <a:lstStyle>
            <a:lvl1pPr algn="l">
              <a:defRPr sz="4000" b="1">
                <a:solidFill>
                  <a:schemeClr val="bg1"/>
                </a:solidFill>
                <a:latin typeface="+mn-lt"/>
              </a:defRPr>
            </a:lvl1pPr>
          </a:lstStyle>
          <a:p>
            <a:r>
              <a:rPr lang="en-US" dirty="0"/>
              <a:t>Title Here</a:t>
            </a:r>
          </a:p>
        </p:txBody>
      </p:sp>
      <p:sp>
        <p:nvSpPr>
          <p:cNvPr id="15" name="Slide Number Placeholder 5"/>
          <p:cNvSpPr>
            <a:spLocks noGrp="1"/>
          </p:cNvSpPr>
          <p:nvPr>
            <p:ph type="sldNum" sz="quarter" idx="12"/>
          </p:nvPr>
        </p:nvSpPr>
        <p:spPr>
          <a:xfrm>
            <a:off x="4401108" y="6340475"/>
            <a:ext cx="341784" cy="365125"/>
          </a:xfrm>
        </p:spPr>
        <p:txBody>
          <a:bodyPr/>
          <a:lstStyle>
            <a:lvl1pPr algn="ctr">
              <a:defRPr sz="1000">
                <a:solidFill>
                  <a:srgbClr val="002060"/>
                </a:solidFill>
                <a:latin typeface="+mn-lt"/>
              </a:defRPr>
            </a:lvl1pPr>
          </a:lstStyle>
          <a:p>
            <a:fld id="{FBE45F11-A630-490E-9935-D57CD8397F5B}" type="slidenum">
              <a:rPr lang="en-US" smtClean="0"/>
              <a:pPr/>
              <a:t>‹#›</a:t>
            </a:fld>
            <a:endParaRPr lang="en-US" dirty="0"/>
          </a:p>
        </p:txBody>
      </p:sp>
    </p:spTree>
    <p:extLst>
      <p:ext uri="{BB962C8B-B14F-4D97-AF65-F5344CB8AC3E}">
        <p14:creationId xmlns:p14="http://schemas.microsoft.com/office/powerpoint/2010/main" val="111993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15129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87496" y="6416675"/>
            <a:ext cx="2895600" cy="365125"/>
          </a:xfrm>
          <a:prstGeom prst="rect">
            <a:avLst/>
          </a:prstGeom>
        </p:spPr>
        <p:txBody>
          <a:bodyPr vert="horz" lIns="91440" tIns="45720" rIns="91440" bIns="45720" rtlCol="0" anchor="ctr"/>
          <a:lstStyle>
            <a:lvl1pPr algn="l">
              <a:defRPr sz="900">
                <a:solidFill>
                  <a:srgbClr val="012E57"/>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3429000" y="6356350"/>
            <a:ext cx="2133600" cy="365125"/>
          </a:xfrm>
          <a:prstGeom prst="rect">
            <a:avLst/>
          </a:prstGeom>
        </p:spPr>
        <p:txBody>
          <a:bodyPr vert="horz" lIns="91440" tIns="45720" rIns="91440" bIns="45720" rtlCol="0" anchor="ctr"/>
          <a:lstStyle>
            <a:lvl1pPr algn="ctr">
              <a:defRPr sz="1200">
                <a:solidFill>
                  <a:srgbClr val="012E57"/>
                </a:solidFill>
                <a:latin typeface="Calibri" panose="020F0502020204030204" pitchFamily="34" charset="0"/>
              </a:defRPr>
            </a:lvl1pPr>
          </a:lstStyle>
          <a:p>
            <a:fld id="{FBE45F11-A630-490E-9935-D57CD8397F5B}" type="slidenum">
              <a:rPr lang="en-US" smtClean="0"/>
              <a:pPr/>
              <a:t>‹#›</a:t>
            </a:fld>
            <a:endParaRPr lang="en-US" dirty="0"/>
          </a:p>
        </p:txBody>
      </p:sp>
      <p:pic>
        <p:nvPicPr>
          <p:cNvPr id="7" name="Picture 6"/>
          <p:cNvPicPr>
            <a:picLocks noChangeAspect="1"/>
          </p:cNvPicPr>
          <p:nvPr/>
        </p:nvPicPr>
        <p:blipFill rotWithShape="1">
          <a:blip r:embed="rId37" cstate="print">
            <a:extLst>
              <a:ext uri="{28A0092B-C50C-407E-A947-70E740481C1C}">
                <a14:useLocalDpi xmlns:a14="http://schemas.microsoft.com/office/drawing/2010/main" val="0"/>
              </a:ext>
            </a:extLst>
          </a:blip>
          <a:srcRect b="24711"/>
          <a:stretch/>
        </p:blipFill>
        <p:spPr>
          <a:xfrm>
            <a:off x="7723180" y="6038675"/>
            <a:ext cx="1192220" cy="666925"/>
          </a:xfrm>
          <a:prstGeom prst="rect">
            <a:avLst/>
          </a:prstGeom>
        </p:spPr>
      </p:pic>
      <p:sp>
        <p:nvSpPr>
          <p:cNvPr id="9" name="Rectangle 8">
            <a:extLst>
              <a:ext uri="{FF2B5EF4-FFF2-40B4-BE49-F238E27FC236}">
                <a16:creationId xmlns="" xmlns:a16="http://schemas.microsoft.com/office/drawing/2014/main" id="{3E0F3ADF-C8CD-4B2F-B321-7AC6ED5CA678}"/>
              </a:ext>
            </a:extLst>
          </p:cNvPr>
          <p:cNvSpPr/>
          <p:nvPr/>
        </p:nvSpPr>
        <p:spPr>
          <a:xfrm>
            <a:off x="0" y="6705600"/>
            <a:ext cx="9144000" cy="152400"/>
          </a:xfrm>
          <a:prstGeom prst="rect">
            <a:avLst/>
          </a:prstGeom>
          <a:solidFill>
            <a:srgbClr val="6DA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book, text&#10;&#10;Description generated with very high confidence">
            <a:extLst>
              <a:ext uri="{FF2B5EF4-FFF2-40B4-BE49-F238E27FC236}">
                <a16:creationId xmlns="" xmlns:a16="http://schemas.microsoft.com/office/drawing/2014/main" id="{E14E20F3-2B08-433E-811D-58EF5608EE72}"/>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25760" y="6298359"/>
            <a:ext cx="485347" cy="483441"/>
          </a:xfrm>
          <a:prstGeom prst="rect">
            <a:avLst/>
          </a:prstGeom>
        </p:spPr>
      </p:pic>
    </p:spTree>
    <p:extLst>
      <p:ext uri="{BB962C8B-B14F-4D97-AF65-F5344CB8AC3E}">
        <p14:creationId xmlns:p14="http://schemas.microsoft.com/office/powerpoint/2010/main" val="22723955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7" r:id="rId17"/>
    <p:sldLayoutId id="2147483718" r:id="rId18"/>
    <p:sldLayoutId id="2147483720" r:id="rId19"/>
    <p:sldLayoutId id="2147483750" r:id="rId20"/>
    <p:sldLayoutId id="2147483751" r:id="rId21"/>
    <p:sldLayoutId id="2147483678" r:id="rId22"/>
    <p:sldLayoutId id="2147483694" r:id="rId23"/>
    <p:sldLayoutId id="2147483695" r:id="rId24"/>
    <p:sldLayoutId id="2147483662" r:id="rId25"/>
    <p:sldLayoutId id="2147483650" r:id="rId26"/>
    <p:sldLayoutId id="2147483661" r:id="rId27"/>
    <p:sldLayoutId id="2147483666" r:id="rId28"/>
    <p:sldLayoutId id="2147483664" r:id="rId29"/>
    <p:sldLayoutId id="2147483668" r:id="rId30"/>
    <p:sldLayoutId id="2147483669" r:id="rId31"/>
    <p:sldLayoutId id="2147483670" r:id="rId32"/>
    <p:sldLayoutId id="2147483671" r:id="rId33"/>
    <p:sldLayoutId id="2147483673" r:id="rId34"/>
    <p:sldLayoutId id="2147483675" r:id="rId35"/>
  </p:sldLayoutIdLst>
  <p:hf hdr="0" ftr="0" dt="0"/>
  <p:txStyles>
    <p:titleStyle>
      <a:lvl1pPr algn="ctr" defTabSz="914400" rtl="0" eaLnBrk="1" latinLnBrk="0" hangingPunct="1">
        <a:spcBef>
          <a:spcPct val="0"/>
        </a:spcBef>
        <a:buNone/>
        <a:defRPr sz="4400" kern="1200">
          <a:solidFill>
            <a:schemeClr val="bg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2060"/>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nolo.com/"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www.aarp.org/" TargetMode="External"/><Relationship Id="rId5" Type="http://schemas.openxmlformats.org/officeDocument/2006/relationships/hyperlink" Target="http://www.law.cornell.edu/uniform/probate.html" TargetMode="External"/><Relationship Id="rId4" Type="http://schemas.openxmlformats.org/officeDocument/2006/relationships/hyperlink" Target="http://www.irs.gov/"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910DC2-E7A5-44FC-B0CC-8E1717EF79EC}"/>
              </a:ext>
            </a:extLst>
          </p:cNvPr>
          <p:cNvSpPr>
            <a:spLocks noGrp="1"/>
          </p:cNvSpPr>
          <p:nvPr>
            <p:ph type="ctrTitle"/>
          </p:nvPr>
        </p:nvSpPr>
        <p:spPr>
          <a:xfrm>
            <a:off x="1763688" y="4005064"/>
            <a:ext cx="2776736" cy="1118344"/>
          </a:xfrm>
        </p:spPr>
        <p:txBody>
          <a:bodyPr>
            <a:noAutofit/>
          </a:bodyPr>
          <a:lstStyle/>
          <a:p>
            <a:r>
              <a:rPr lang="en-IN" dirty="0"/>
              <a:t>Estate Planning</a:t>
            </a:r>
          </a:p>
        </p:txBody>
      </p:sp>
    </p:spTree>
    <p:extLst>
      <p:ext uri="{BB962C8B-B14F-4D97-AF65-F5344CB8AC3E}">
        <p14:creationId xmlns:p14="http://schemas.microsoft.com/office/powerpoint/2010/main" val="17049074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text&#10;&#10;Description generated with very high confidence">
            <a:extLst>
              <a:ext uri="{FF2B5EF4-FFF2-40B4-BE49-F238E27FC236}">
                <a16:creationId xmlns:a16="http://schemas.microsoft.com/office/drawing/2014/main" xmlns="" id="{1193A119-F212-4F7A-A1D3-7F05E90988D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684" r="2684"/>
          <a:stretch>
            <a:fillRect/>
          </a:stretch>
        </p:blipFill>
        <p:spPr/>
      </p:pic>
      <p:sp>
        <p:nvSpPr>
          <p:cNvPr id="10" name="Rectangle 2"/>
          <p:cNvSpPr>
            <a:spLocks noGrp="1" noChangeArrowheads="1"/>
          </p:cNvSpPr>
          <p:nvPr>
            <p:ph type="title"/>
          </p:nvPr>
        </p:nvSpPr>
        <p:spPr/>
        <p:txBody>
          <a:bodyPr/>
          <a:lstStyle/>
          <a:p>
            <a:r>
              <a:rPr lang="en-US"/>
              <a:t>What’s Included in Your Estate?</a:t>
            </a:r>
            <a:endParaRPr lang="en-US" dirty="0"/>
          </a:p>
        </p:txBody>
      </p:sp>
      <p:sp>
        <p:nvSpPr>
          <p:cNvPr id="11" name="Rectangle 3"/>
          <p:cNvSpPr>
            <a:spLocks noGrp="1" noChangeArrowheads="1"/>
          </p:cNvSpPr>
          <p:nvPr>
            <p:ph type="body" idx="1"/>
          </p:nvPr>
        </p:nvSpPr>
        <p:spPr>
          <a:xfrm>
            <a:off x="606387" y="1050459"/>
            <a:ext cx="7920881" cy="365125"/>
          </a:xfrm>
        </p:spPr>
        <p:txBody>
          <a:bodyPr>
            <a:normAutofit/>
          </a:bodyPr>
          <a:lstStyle/>
          <a:p>
            <a:r>
              <a:rPr lang="en-US" dirty="0"/>
              <a:t>Everything you own</a:t>
            </a:r>
          </a:p>
        </p:txBody>
      </p:sp>
      <p:sp>
        <p:nvSpPr>
          <p:cNvPr id="5" name="Slide Number Placeholder 4"/>
          <p:cNvSpPr>
            <a:spLocks noGrp="1"/>
          </p:cNvSpPr>
          <p:nvPr>
            <p:ph type="sldNum" sz="quarter" idx="12"/>
          </p:nvPr>
        </p:nvSpPr>
        <p:spPr/>
        <p:txBody>
          <a:bodyPr/>
          <a:lstStyle/>
          <a:p>
            <a:fld id="{FBE45F11-A630-490E-9935-D57CD8397F5B}" type="slidenum">
              <a:rPr lang="en-US" smtClean="0"/>
              <a:pPr/>
              <a:t>10</a:t>
            </a:fld>
            <a:endParaRPr lang="en-US"/>
          </a:p>
        </p:txBody>
      </p:sp>
      <p:sp>
        <p:nvSpPr>
          <p:cNvPr id="14" name="Rectangle 13">
            <a:extLst>
              <a:ext uri="{FF2B5EF4-FFF2-40B4-BE49-F238E27FC236}">
                <a16:creationId xmlns:a16="http://schemas.microsoft.com/office/drawing/2014/main" xmlns="" id="{EA75C9AF-A596-422D-8B29-BA43B93272DB}"/>
              </a:ext>
            </a:extLst>
          </p:cNvPr>
          <p:cNvSpPr/>
          <p:nvPr/>
        </p:nvSpPr>
        <p:spPr>
          <a:xfrm>
            <a:off x="35496" y="1988840"/>
            <a:ext cx="4338256" cy="3039422"/>
          </a:xfrm>
          <a:prstGeom prst="rect">
            <a:avLst/>
          </a:prstGeom>
        </p:spPr>
        <p:txBody>
          <a:bodyPr wrap="square">
            <a:spAutoFit/>
          </a:bodyPr>
          <a:lstStyle/>
          <a:p>
            <a:pPr marL="742950" lvl="1" indent="-285750">
              <a:lnSpc>
                <a:spcPct val="114000"/>
              </a:lnSpc>
              <a:buFont typeface="Arial" panose="020B0604020202020204" pitchFamily="34" charset="0"/>
              <a:buChar char="•"/>
            </a:pPr>
            <a:r>
              <a:rPr lang="en-US" sz="2400" dirty="0">
                <a:solidFill>
                  <a:schemeClr val="tx1">
                    <a:lumMod val="50000"/>
                  </a:schemeClr>
                </a:solidFill>
              </a:rPr>
              <a:t>Property owned in your name </a:t>
            </a:r>
          </a:p>
          <a:p>
            <a:pPr marL="742950" lvl="1" indent="-285750">
              <a:lnSpc>
                <a:spcPct val="114000"/>
              </a:lnSpc>
              <a:buFont typeface="Arial" panose="020B0604020202020204" pitchFamily="34" charset="0"/>
              <a:buChar char="•"/>
            </a:pPr>
            <a:r>
              <a:rPr lang="en-US" sz="2400" dirty="0">
                <a:solidFill>
                  <a:schemeClr val="tx1">
                    <a:lumMod val="50000"/>
                  </a:schemeClr>
                </a:solidFill>
              </a:rPr>
              <a:t>Your share of jointly owned property</a:t>
            </a:r>
          </a:p>
          <a:p>
            <a:pPr marL="742950" lvl="1" indent="-285750">
              <a:lnSpc>
                <a:spcPct val="114000"/>
              </a:lnSpc>
              <a:buFont typeface="Arial" panose="020B0604020202020204" pitchFamily="34" charset="0"/>
              <a:buChar char="•"/>
            </a:pPr>
            <a:r>
              <a:rPr lang="en-US" sz="2400" dirty="0">
                <a:solidFill>
                  <a:schemeClr val="tx1">
                    <a:lumMod val="50000"/>
                  </a:schemeClr>
                </a:solidFill>
              </a:rPr>
              <a:t>Life insurance policies</a:t>
            </a:r>
          </a:p>
          <a:p>
            <a:pPr marL="742950" lvl="1" indent="-285750">
              <a:lnSpc>
                <a:spcPct val="114000"/>
              </a:lnSpc>
              <a:buFont typeface="Arial" panose="020B0604020202020204" pitchFamily="34" charset="0"/>
              <a:buChar char="•"/>
            </a:pPr>
            <a:r>
              <a:rPr lang="en-US" sz="2400" dirty="0">
                <a:solidFill>
                  <a:schemeClr val="tx1">
                    <a:lumMod val="50000"/>
                  </a:schemeClr>
                </a:solidFill>
              </a:rPr>
              <a:t>Property in which you have a beneficial interest</a:t>
            </a:r>
          </a:p>
        </p:txBody>
      </p:sp>
    </p:spTree>
    <p:extLst>
      <p:ext uri="{BB962C8B-B14F-4D97-AF65-F5344CB8AC3E}">
        <p14:creationId xmlns:p14="http://schemas.microsoft.com/office/powerpoint/2010/main" val="158201880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indoor, sitting, cloth, accessory&#10;&#10;Description generated with high confidence">
            <a:extLst>
              <a:ext uri="{FF2B5EF4-FFF2-40B4-BE49-F238E27FC236}">
                <a16:creationId xmlns:a16="http://schemas.microsoft.com/office/drawing/2014/main" xmlns="" id="{D63C77BC-E639-486E-B8E7-6477FC3B467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366" r="12366"/>
          <a:stretch>
            <a:fillRect/>
          </a:stretch>
        </p:blipFill>
        <p:spPr/>
      </p:pic>
      <p:sp>
        <p:nvSpPr>
          <p:cNvPr id="10" name="Rectangle 2"/>
          <p:cNvSpPr>
            <a:spLocks noGrp="1" noChangeArrowheads="1"/>
          </p:cNvSpPr>
          <p:nvPr>
            <p:ph type="title"/>
          </p:nvPr>
        </p:nvSpPr>
        <p:spPr>
          <a:xfrm>
            <a:off x="395536" y="274638"/>
            <a:ext cx="8424936" cy="922114"/>
          </a:xfrm>
        </p:spPr>
        <p:txBody>
          <a:bodyPr>
            <a:normAutofit/>
          </a:bodyPr>
          <a:lstStyle/>
          <a:p>
            <a:r>
              <a:rPr lang="en-US" dirty="0"/>
              <a:t>What If I’m Not Worth $</a:t>
            </a:r>
            <a:r>
              <a:rPr lang="en-US" dirty="0" smtClean="0"/>
              <a:t>5,600,000 Yet</a:t>
            </a:r>
            <a:r>
              <a:rPr lang="en-US" dirty="0"/>
              <a:t>?</a:t>
            </a:r>
          </a:p>
        </p:txBody>
      </p:sp>
      <p:sp>
        <p:nvSpPr>
          <p:cNvPr id="5" name="Slide Number Placeholder 4"/>
          <p:cNvSpPr>
            <a:spLocks noGrp="1"/>
          </p:cNvSpPr>
          <p:nvPr>
            <p:ph type="sldNum" sz="quarter" idx="12"/>
          </p:nvPr>
        </p:nvSpPr>
        <p:spPr/>
        <p:txBody>
          <a:bodyPr/>
          <a:lstStyle/>
          <a:p>
            <a:fld id="{FBE45F11-A630-490E-9935-D57CD8397F5B}" type="slidenum">
              <a:rPr lang="en-US" smtClean="0"/>
              <a:pPr/>
              <a:t>11</a:t>
            </a:fld>
            <a:endParaRPr lang="en-US"/>
          </a:p>
        </p:txBody>
      </p:sp>
      <p:sp>
        <p:nvSpPr>
          <p:cNvPr id="11" name="Rectangle 3"/>
          <p:cNvSpPr>
            <a:spLocks noGrp="1" noChangeArrowheads="1"/>
          </p:cNvSpPr>
          <p:nvPr>
            <p:ph type="body" idx="4294967295"/>
          </p:nvPr>
        </p:nvSpPr>
        <p:spPr>
          <a:xfrm>
            <a:off x="415156" y="1772816"/>
            <a:ext cx="4660900" cy="4248150"/>
          </a:xfrm>
        </p:spPr>
        <p:txBody>
          <a:bodyPr>
            <a:noAutofit/>
          </a:bodyPr>
          <a:lstStyle/>
          <a:p>
            <a:pPr marL="0" indent="0" eaLnBrk="1" hangingPunct="1">
              <a:lnSpc>
                <a:spcPct val="114000"/>
              </a:lnSpc>
              <a:spcBef>
                <a:spcPts val="0"/>
              </a:spcBef>
              <a:buFontTx/>
              <a:buNone/>
            </a:pPr>
            <a:r>
              <a:rPr lang="en-US" sz="2400" b="1" dirty="0">
                <a:solidFill>
                  <a:srgbClr val="012E57"/>
                </a:solidFill>
              </a:rPr>
              <a:t>Consider that you can still:</a:t>
            </a:r>
          </a:p>
          <a:p>
            <a:pPr marL="463550" lvl="1" indent="-349250" eaLnBrk="1" hangingPunct="1">
              <a:lnSpc>
                <a:spcPct val="114000"/>
              </a:lnSpc>
              <a:spcBef>
                <a:spcPts val="0"/>
              </a:spcBef>
              <a:buFont typeface="Wingdings" panose="05000000000000000000" pitchFamily="2" charset="2"/>
              <a:buChar char="§"/>
            </a:pPr>
            <a:r>
              <a:rPr lang="en-US" sz="2400" dirty="0">
                <a:solidFill>
                  <a:schemeClr val="tx1">
                    <a:lumMod val="50000"/>
                  </a:schemeClr>
                </a:solidFill>
              </a:rPr>
              <a:t>Grow your estate over the years</a:t>
            </a:r>
          </a:p>
          <a:p>
            <a:pPr marL="463550" lvl="1" indent="-349250" eaLnBrk="1" hangingPunct="1">
              <a:lnSpc>
                <a:spcPct val="114000"/>
              </a:lnSpc>
              <a:spcBef>
                <a:spcPts val="0"/>
              </a:spcBef>
              <a:buFont typeface="Wingdings" panose="05000000000000000000" pitchFamily="2" charset="2"/>
              <a:buChar char="§"/>
            </a:pPr>
            <a:r>
              <a:rPr lang="en-US" sz="2400" dirty="0">
                <a:solidFill>
                  <a:schemeClr val="tx1">
                    <a:lumMod val="50000"/>
                  </a:schemeClr>
                </a:solidFill>
              </a:rPr>
              <a:t>Control how your assets are transferred</a:t>
            </a:r>
          </a:p>
          <a:p>
            <a:pPr marL="463550" lvl="1" indent="-349250" eaLnBrk="1" hangingPunct="1">
              <a:lnSpc>
                <a:spcPct val="114000"/>
              </a:lnSpc>
              <a:spcBef>
                <a:spcPts val="0"/>
              </a:spcBef>
              <a:buFont typeface="Wingdings" panose="05000000000000000000" pitchFamily="2" charset="2"/>
              <a:buChar char="§"/>
            </a:pPr>
            <a:r>
              <a:rPr lang="en-US" sz="2400" dirty="0">
                <a:solidFill>
                  <a:schemeClr val="tx1">
                    <a:lumMod val="50000"/>
                  </a:schemeClr>
                </a:solidFill>
              </a:rPr>
              <a:t>Take advantage of numerous estate planning strategies to accomplish your goals</a:t>
            </a:r>
          </a:p>
          <a:p>
            <a:pPr marL="463550" lvl="1" indent="-349250" eaLnBrk="1" hangingPunct="1">
              <a:lnSpc>
                <a:spcPct val="114000"/>
              </a:lnSpc>
              <a:spcBef>
                <a:spcPts val="0"/>
              </a:spcBef>
              <a:buFont typeface="Wingdings" panose="05000000000000000000" pitchFamily="2" charset="2"/>
              <a:buChar char="§"/>
            </a:pPr>
            <a:r>
              <a:rPr lang="en-US" sz="2400" dirty="0">
                <a:solidFill>
                  <a:schemeClr val="tx1">
                    <a:lumMod val="50000"/>
                  </a:schemeClr>
                </a:solidFill>
              </a:rPr>
              <a:t>Minimize expenses for your heirs</a:t>
            </a:r>
          </a:p>
        </p:txBody>
      </p:sp>
    </p:spTree>
    <p:extLst>
      <p:ext uri="{BB962C8B-B14F-4D97-AF65-F5344CB8AC3E}">
        <p14:creationId xmlns:p14="http://schemas.microsoft.com/office/powerpoint/2010/main" val="1216600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a:t>Probate</a:t>
            </a:r>
            <a:endParaRPr lang="en-US" dirty="0"/>
          </a:p>
        </p:txBody>
      </p:sp>
      <p:pic>
        <p:nvPicPr>
          <p:cNvPr id="15" name="Picture Placeholder 14" descr="A picture containing indoor, ground, group, building&#10;&#10;Description generated with high confidence">
            <a:extLst>
              <a:ext uri="{FF2B5EF4-FFF2-40B4-BE49-F238E27FC236}">
                <a16:creationId xmlns:a16="http://schemas.microsoft.com/office/drawing/2014/main" xmlns="" id="{C42ACE0C-0F2E-4B9B-94D5-7520CB20096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602" r="16602"/>
          <a:stretch>
            <a:fillRect/>
          </a:stretch>
        </p:blipFill>
        <p:spPr>
          <a:xfrm>
            <a:off x="5041248" y="2260321"/>
            <a:ext cx="3976991" cy="3976991"/>
          </a:xfrm>
        </p:spPr>
      </p:pic>
      <p:sp>
        <p:nvSpPr>
          <p:cNvPr id="5" name="Slide Number Placeholder 4"/>
          <p:cNvSpPr>
            <a:spLocks noGrp="1"/>
          </p:cNvSpPr>
          <p:nvPr>
            <p:ph type="sldNum" sz="quarter" idx="12"/>
          </p:nvPr>
        </p:nvSpPr>
        <p:spPr/>
        <p:txBody>
          <a:bodyPr/>
          <a:lstStyle/>
          <a:p>
            <a:fld id="{FBE45F11-A630-490E-9935-D57CD8397F5B}" type="slidenum">
              <a:rPr lang="en-US" smtClean="0"/>
              <a:pPr/>
              <a:t>12</a:t>
            </a:fld>
            <a:endParaRPr lang="en-US"/>
          </a:p>
        </p:txBody>
      </p:sp>
      <p:sp>
        <p:nvSpPr>
          <p:cNvPr id="11" name="Rectangle 3"/>
          <p:cNvSpPr>
            <a:spLocks noGrp="1" noChangeArrowheads="1"/>
          </p:cNvSpPr>
          <p:nvPr>
            <p:ph type="body" idx="4294967295"/>
          </p:nvPr>
        </p:nvSpPr>
        <p:spPr>
          <a:xfrm>
            <a:off x="338584" y="2492896"/>
            <a:ext cx="4593456" cy="3581400"/>
          </a:xfrm>
        </p:spPr>
        <p:txBody>
          <a:bodyPr>
            <a:noAutofit/>
          </a:bodyPr>
          <a:lstStyle/>
          <a:p>
            <a:pPr marL="0" indent="0" eaLnBrk="1" hangingPunct="1">
              <a:lnSpc>
                <a:spcPct val="114000"/>
              </a:lnSpc>
              <a:spcBef>
                <a:spcPts val="0"/>
              </a:spcBef>
              <a:buFontTx/>
              <a:buNone/>
            </a:pPr>
            <a:r>
              <a:rPr lang="en-US" sz="2400" b="1" dirty="0">
                <a:solidFill>
                  <a:schemeClr val="tx1">
                    <a:lumMod val="50000"/>
                  </a:schemeClr>
                </a:solidFill>
              </a:rPr>
              <a:t>Probate involves:</a:t>
            </a:r>
          </a:p>
          <a:p>
            <a:pPr marL="463550" lvl="1" indent="-349250" eaLnBrk="1" hangingPunct="1">
              <a:lnSpc>
                <a:spcPct val="114000"/>
              </a:lnSpc>
              <a:spcBef>
                <a:spcPts val="0"/>
              </a:spcBef>
              <a:buFont typeface="Wingdings" panose="05000000000000000000" pitchFamily="2" charset="2"/>
              <a:buChar char="§"/>
            </a:pPr>
            <a:r>
              <a:rPr lang="en-US" sz="2400" dirty="0">
                <a:solidFill>
                  <a:schemeClr val="bg2">
                    <a:lumMod val="10000"/>
                  </a:schemeClr>
                </a:solidFill>
              </a:rPr>
              <a:t>Appointing an executor</a:t>
            </a:r>
          </a:p>
          <a:p>
            <a:pPr marL="463550" lvl="1" indent="-349250" eaLnBrk="1" hangingPunct="1">
              <a:lnSpc>
                <a:spcPct val="114000"/>
              </a:lnSpc>
              <a:spcBef>
                <a:spcPts val="0"/>
              </a:spcBef>
              <a:buFont typeface="Wingdings" panose="05000000000000000000" pitchFamily="2" charset="2"/>
              <a:buChar char="§"/>
            </a:pPr>
            <a:r>
              <a:rPr lang="en-US" sz="2400" dirty="0">
                <a:solidFill>
                  <a:schemeClr val="bg2">
                    <a:lumMod val="10000"/>
                  </a:schemeClr>
                </a:solidFill>
              </a:rPr>
              <a:t>Collection of property</a:t>
            </a:r>
          </a:p>
          <a:p>
            <a:pPr marL="463550" lvl="1" indent="-349250" eaLnBrk="1" hangingPunct="1">
              <a:lnSpc>
                <a:spcPct val="114000"/>
              </a:lnSpc>
              <a:spcBef>
                <a:spcPts val="0"/>
              </a:spcBef>
              <a:buFont typeface="Wingdings" panose="05000000000000000000" pitchFamily="2" charset="2"/>
              <a:buChar char="§"/>
            </a:pPr>
            <a:r>
              <a:rPr lang="en-US" sz="2400" dirty="0">
                <a:solidFill>
                  <a:schemeClr val="bg2">
                    <a:lumMod val="10000"/>
                  </a:schemeClr>
                </a:solidFill>
              </a:rPr>
              <a:t>Payment of debts, taxes, and expenses</a:t>
            </a:r>
          </a:p>
          <a:p>
            <a:pPr marL="463550" lvl="1" indent="-349250" eaLnBrk="1" hangingPunct="1">
              <a:lnSpc>
                <a:spcPct val="114000"/>
              </a:lnSpc>
              <a:spcBef>
                <a:spcPts val="0"/>
              </a:spcBef>
              <a:buFont typeface="Wingdings" panose="05000000000000000000" pitchFamily="2" charset="2"/>
              <a:buChar char="§"/>
            </a:pPr>
            <a:r>
              <a:rPr lang="en-US" sz="2400" dirty="0">
                <a:solidFill>
                  <a:schemeClr val="bg2">
                    <a:lumMod val="10000"/>
                  </a:schemeClr>
                </a:solidFill>
              </a:rPr>
              <a:t>Distribution of property to those who are entitled to receive it</a:t>
            </a:r>
          </a:p>
        </p:txBody>
      </p:sp>
      <p:sp>
        <p:nvSpPr>
          <p:cNvPr id="9" name="Text Box 6"/>
          <p:cNvSpPr txBox="1">
            <a:spLocks noChangeArrowheads="1"/>
          </p:cNvSpPr>
          <p:nvPr/>
        </p:nvSpPr>
        <p:spPr bwMode="auto">
          <a:xfrm>
            <a:off x="251520" y="1528336"/>
            <a:ext cx="5969340" cy="892552"/>
          </a:xfrm>
          <a:prstGeom prst="rect">
            <a:avLst/>
          </a:prstGeom>
          <a:noFill/>
          <a:ln w="12700">
            <a:noFill/>
            <a:miter lim="800000"/>
            <a:headEnd type="none" w="sm" len="sm"/>
            <a:tailEnd type="none" w="sm" len="sm"/>
          </a:ln>
        </p:spPr>
        <p:txBody>
          <a:bodyPr wrap="square">
            <a:spAutoFit/>
          </a:bodyPr>
          <a:lstStyle/>
          <a:p>
            <a:pPr>
              <a:spcBef>
                <a:spcPct val="50000"/>
              </a:spcBef>
            </a:pPr>
            <a:r>
              <a:rPr lang="en-US" sz="2600" b="1" dirty="0">
                <a:solidFill>
                  <a:srgbClr val="6DA141"/>
                </a:solidFill>
              </a:rPr>
              <a:t>A legal process used primarily to transfer assets from the deceased’s estate to heirs</a:t>
            </a:r>
          </a:p>
        </p:txBody>
      </p:sp>
    </p:spTree>
    <p:extLst>
      <p:ext uri="{BB962C8B-B14F-4D97-AF65-F5344CB8AC3E}">
        <p14:creationId xmlns:p14="http://schemas.microsoft.com/office/powerpoint/2010/main" val="1650878457"/>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p:txBody>
          <a:bodyPr/>
          <a:lstStyle/>
          <a:p>
            <a:r>
              <a:rPr lang="en-US" dirty="0"/>
              <a:t>What Property Is Probated?</a:t>
            </a:r>
          </a:p>
        </p:txBody>
      </p:sp>
      <p:sp>
        <p:nvSpPr>
          <p:cNvPr id="4" name="Slide Number Placeholder 3"/>
          <p:cNvSpPr>
            <a:spLocks noGrp="1"/>
          </p:cNvSpPr>
          <p:nvPr>
            <p:ph type="sldNum" sz="quarter" idx="12"/>
          </p:nvPr>
        </p:nvSpPr>
        <p:spPr/>
        <p:txBody>
          <a:bodyPr/>
          <a:lstStyle/>
          <a:p>
            <a:fld id="{FBE45F11-A630-490E-9935-D57CD8397F5B}" type="slidenum">
              <a:rPr lang="en-US" smtClean="0"/>
              <a:pPr/>
              <a:t>13</a:t>
            </a:fld>
            <a:endParaRPr lang="en-US" dirty="0"/>
          </a:p>
        </p:txBody>
      </p:sp>
      <p:sp>
        <p:nvSpPr>
          <p:cNvPr id="19" name="Text Box 5"/>
          <p:cNvSpPr txBox="1">
            <a:spLocks noChangeArrowheads="1"/>
          </p:cNvSpPr>
          <p:nvPr/>
        </p:nvSpPr>
        <p:spPr bwMode="auto">
          <a:xfrm>
            <a:off x="685800" y="6381328"/>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graphicFrame>
        <p:nvGraphicFramePr>
          <p:cNvPr id="5" name="Table 4"/>
          <p:cNvGraphicFramePr>
            <a:graphicFrameLocks noGrp="1"/>
          </p:cNvGraphicFramePr>
          <p:nvPr>
            <p:extLst>
              <p:ext uri="{D42A27DB-BD31-4B8C-83A1-F6EECF244321}">
                <p14:modId xmlns:p14="http://schemas.microsoft.com/office/powerpoint/2010/main" val="848682149"/>
              </p:ext>
            </p:extLst>
          </p:nvPr>
        </p:nvGraphicFramePr>
        <p:xfrm>
          <a:off x="1043608" y="1988840"/>
          <a:ext cx="7245980" cy="3733038"/>
        </p:xfrm>
        <a:graphic>
          <a:graphicData uri="http://schemas.openxmlformats.org/drawingml/2006/table">
            <a:tbl>
              <a:tblPr firstRow="1" bandRow="1">
                <a:tableStyleId>{5C22544A-7EE6-4342-B048-85BDC9FD1C3A}</a:tableStyleId>
              </a:tblPr>
              <a:tblGrid>
                <a:gridCol w="3622990"/>
                <a:gridCol w="3622990"/>
              </a:tblGrid>
              <a:tr h="370840">
                <a:tc>
                  <a:txBody>
                    <a:bodyPr/>
                    <a:lstStyle/>
                    <a:p>
                      <a:r>
                        <a:rPr lang="en-US" sz="2800" dirty="0" smtClean="0"/>
                        <a:t>Probated</a:t>
                      </a:r>
                      <a:endParaRPr lang="en-US" sz="2800" dirty="0"/>
                    </a:p>
                  </a:txBody>
                  <a:tcPr>
                    <a:solidFill>
                      <a:srgbClr val="6DA141"/>
                    </a:solidFill>
                  </a:tcPr>
                </a:tc>
                <a:tc>
                  <a:txBody>
                    <a:bodyPr/>
                    <a:lstStyle/>
                    <a:p>
                      <a:r>
                        <a:rPr lang="en-US" sz="2800" dirty="0" smtClean="0"/>
                        <a:t>Not Probated</a:t>
                      </a:r>
                      <a:endParaRPr lang="en-US" sz="2800" dirty="0"/>
                    </a:p>
                  </a:txBody>
                  <a:tcPr>
                    <a:solidFill>
                      <a:srgbClr val="6DA141"/>
                    </a:solidFill>
                  </a:tcPr>
                </a:tc>
              </a:tr>
              <a:tr h="370840">
                <a:tc>
                  <a:txBody>
                    <a:bodyPr/>
                    <a:lstStyle/>
                    <a:p>
                      <a:pPr marL="344488" lvl="1" indent="-342900">
                        <a:lnSpc>
                          <a:spcPct val="114000"/>
                        </a:lnSpc>
                        <a:spcBef>
                          <a:spcPts val="0"/>
                        </a:spcBef>
                        <a:spcAft>
                          <a:spcPts val="600"/>
                        </a:spcAft>
                        <a:buFont typeface="Arial" panose="020B0604020202020204" pitchFamily="34" charset="0"/>
                        <a:buChar char="•"/>
                      </a:pPr>
                      <a:r>
                        <a:rPr lang="en-US" sz="2400" dirty="0" smtClean="0">
                          <a:solidFill>
                            <a:schemeClr val="tx1">
                              <a:lumMod val="50000"/>
                            </a:schemeClr>
                          </a:solidFill>
                          <a:latin typeface="+mn-lt"/>
                        </a:rPr>
                        <a:t>Individually held real estate</a:t>
                      </a:r>
                    </a:p>
                    <a:p>
                      <a:pPr marL="344488" lvl="1" indent="-342900">
                        <a:lnSpc>
                          <a:spcPct val="114000"/>
                        </a:lnSpc>
                        <a:spcBef>
                          <a:spcPts val="0"/>
                        </a:spcBef>
                        <a:spcAft>
                          <a:spcPts val="600"/>
                        </a:spcAft>
                        <a:buFont typeface="Arial" panose="020B0604020202020204" pitchFamily="34" charset="0"/>
                        <a:buChar char="•"/>
                      </a:pPr>
                      <a:r>
                        <a:rPr lang="en-US" sz="2400" dirty="0" smtClean="0">
                          <a:solidFill>
                            <a:schemeClr val="tx1">
                              <a:lumMod val="50000"/>
                            </a:schemeClr>
                          </a:solidFill>
                          <a:latin typeface="+mn-lt"/>
                        </a:rPr>
                        <a:t>Individually held bank accounts/CDs, stocks and bonds </a:t>
                      </a:r>
                    </a:p>
                    <a:p>
                      <a:pPr marL="344488" lvl="1" indent="-342900">
                        <a:lnSpc>
                          <a:spcPct val="114000"/>
                        </a:lnSpc>
                        <a:spcBef>
                          <a:spcPts val="0"/>
                        </a:spcBef>
                        <a:spcAft>
                          <a:spcPts val="600"/>
                        </a:spcAft>
                        <a:buFont typeface="Arial" panose="020B0604020202020204" pitchFamily="34" charset="0"/>
                        <a:buChar char="•"/>
                      </a:pPr>
                      <a:r>
                        <a:rPr lang="en-US" sz="2400" dirty="0" smtClean="0">
                          <a:solidFill>
                            <a:schemeClr val="tx1">
                              <a:lumMod val="50000"/>
                            </a:schemeClr>
                          </a:solidFill>
                          <a:latin typeface="+mn-lt"/>
                        </a:rPr>
                        <a:t>Business interests </a:t>
                      </a:r>
                    </a:p>
                    <a:p>
                      <a:pPr marL="344488" lvl="1" indent="-342900">
                        <a:lnSpc>
                          <a:spcPct val="114000"/>
                        </a:lnSpc>
                        <a:spcBef>
                          <a:spcPts val="0"/>
                        </a:spcBef>
                        <a:spcAft>
                          <a:spcPts val="600"/>
                        </a:spcAft>
                        <a:buFont typeface="Arial" panose="020B0604020202020204" pitchFamily="34" charset="0"/>
                        <a:buChar char="•"/>
                      </a:pPr>
                      <a:r>
                        <a:rPr lang="en-US" sz="2400" dirty="0" smtClean="0">
                          <a:solidFill>
                            <a:schemeClr val="tx1">
                              <a:lumMod val="50000"/>
                            </a:schemeClr>
                          </a:solidFill>
                          <a:latin typeface="+mn-lt"/>
                        </a:rPr>
                        <a:t>Tangible personal </a:t>
                      </a:r>
                      <a:endParaRPr lang="en-US" dirty="0"/>
                    </a:p>
                  </a:txBody>
                  <a:tcPr>
                    <a:solidFill>
                      <a:schemeClr val="accent3">
                        <a:lumMod val="20000"/>
                        <a:lumOff val="80000"/>
                      </a:schemeClr>
                    </a:solidFill>
                  </a:tcPr>
                </a:tc>
                <a:tc>
                  <a:txBody>
                    <a:bodyPr/>
                    <a:lstStyle/>
                    <a:p>
                      <a:pPr marL="342900" indent="-342900">
                        <a:lnSpc>
                          <a:spcPct val="114000"/>
                        </a:lnSpc>
                        <a:spcAft>
                          <a:spcPts val="600"/>
                        </a:spcAft>
                        <a:buClr>
                          <a:schemeClr val="tx1"/>
                        </a:buClr>
                        <a:buFont typeface="Arial" panose="020B0604020202020204" pitchFamily="34" charset="0"/>
                        <a:buChar char="•"/>
                      </a:pPr>
                      <a:r>
                        <a:rPr lang="en-US" sz="2400" dirty="0" smtClean="0">
                          <a:solidFill>
                            <a:schemeClr val="tx1">
                              <a:lumMod val="50000"/>
                            </a:schemeClr>
                          </a:solidFill>
                        </a:rPr>
                        <a:t>Jointly held property</a:t>
                      </a:r>
                    </a:p>
                    <a:p>
                      <a:pPr marL="342900" indent="-342900">
                        <a:lnSpc>
                          <a:spcPct val="114000"/>
                        </a:lnSpc>
                        <a:spcAft>
                          <a:spcPts val="600"/>
                        </a:spcAft>
                        <a:buClr>
                          <a:schemeClr val="tx1"/>
                        </a:buClr>
                        <a:buFont typeface="Arial" panose="020B0604020202020204" pitchFamily="34" charset="0"/>
                        <a:buChar char="•"/>
                      </a:pPr>
                      <a:r>
                        <a:rPr lang="en-US" sz="2400" dirty="0" smtClean="0">
                          <a:solidFill>
                            <a:schemeClr val="tx1">
                              <a:lumMod val="50000"/>
                            </a:schemeClr>
                          </a:solidFill>
                        </a:rPr>
                        <a:t>Beneficiary-designated accounts like life insurance, IRAs, 401(k)s</a:t>
                      </a:r>
                    </a:p>
                    <a:p>
                      <a:pPr marL="342900" indent="-342900">
                        <a:lnSpc>
                          <a:spcPct val="114000"/>
                        </a:lnSpc>
                        <a:spcAft>
                          <a:spcPts val="600"/>
                        </a:spcAft>
                        <a:buClr>
                          <a:schemeClr val="tx1"/>
                        </a:buClr>
                        <a:buFont typeface="Arial" panose="020B0604020202020204" pitchFamily="34" charset="0"/>
                        <a:buChar char="•"/>
                      </a:pPr>
                      <a:r>
                        <a:rPr lang="en-US" sz="2400" dirty="0" smtClean="0">
                          <a:solidFill>
                            <a:schemeClr val="tx1">
                              <a:lumMod val="50000"/>
                            </a:schemeClr>
                          </a:solidFill>
                        </a:rPr>
                        <a:t>Accounts designated</a:t>
                      </a:r>
                      <a:br>
                        <a:rPr lang="en-US" sz="2400" dirty="0" smtClean="0">
                          <a:solidFill>
                            <a:schemeClr val="tx1">
                              <a:lumMod val="50000"/>
                            </a:schemeClr>
                          </a:solidFill>
                        </a:rPr>
                      </a:br>
                      <a:r>
                        <a:rPr lang="en-US" sz="2400" dirty="0" smtClean="0">
                          <a:solidFill>
                            <a:schemeClr val="tx1">
                              <a:lumMod val="50000"/>
                            </a:schemeClr>
                          </a:solidFill>
                        </a:rPr>
                        <a:t>POD or TOD</a:t>
                      </a:r>
                    </a:p>
                    <a:p>
                      <a:pPr marL="342900" indent="-342900">
                        <a:lnSpc>
                          <a:spcPct val="114000"/>
                        </a:lnSpc>
                        <a:spcAft>
                          <a:spcPts val="600"/>
                        </a:spcAft>
                        <a:buClr>
                          <a:schemeClr val="tx1"/>
                        </a:buClr>
                        <a:buFont typeface="Arial" panose="020B0604020202020204" pitchFamily="34" charset="0"/>
                        <a:buChar char="•"/>
                      </a:pPr>
                      <a:r>
                        <a:rPr lang="en-US" sz="2400" dirty="0" smtClean="0">
                          <a:solidFill>
                            <a:schemeClr val="tx1">
                              <a:lumMod val="50000"/>
                            </a:schemeClr>
                          </a:solidFill>
                        </a:rPr>
                        <a:t>Living trust</a:t>
                      </a:r>
                      <a:endParaRPr lang="en-US" sz="2400" dirty="0"/>
                    </a:p>
                  </a:txBody>
                  <a:tcPr>
                    <a:solidFill>
                      <a:schemeClr val="accent3">
                        <a:lumMod val="40000"/>
                        <a:lumOff val="60000"/>
                      </a:schemeClr>
                    </a:solidFill>
                  </a:tcPr>
                </a:tc>
              </a:tr>
            </a:tbl>
          </a:graphicData>
        </a:graphic>
      </p:graphicFrame>
    </p:spTree>
    <p:extLst>
      <p:ext uri="{BB962C8B-B14F-4D97-AF65-F5344CB8AC3E}">
        <p14:creationId xmlns:p14="http://schemas.microsoft.com/office/powerpoint/2010/main" val="428214378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lose up of a piece of paper&#10;&#10;Description generated with very high confidence">
            <a:extLst>
              <a:ext uri="{FF2B5EF4-FFF2-40B4-BE49-F238E27FC236}">
                <a16:creationId xmlns:a16="http://schemas.microsoft.com/office/drawing/2014/main" xmlns="" id="{9EE19A1E-2773-4C86-A71A-83892D78413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7661" r="7661"/>
          <a:stretch>
            <a:fillRect/>
          </a:stretch>
        </p:blipFill>
        <p:spPr/>
      </p:pic>
      <p:sp>
        <p:nvSpPr>
          <p:cNvPr id="13" name="Rectangle 2"/>
          <p:cNvSpPr>
            <a:spLocks noGrp="1" noChangeArrowheads="1"/>
          </p:cNvSpPr>
          <p:nvPr>
            <p:ph type="title"/>
          </p:nvPr>
        </p:nvSpPr>
        <p:spPr>
          <a:xfrm>
            <a:off x="0" y="202630"/>
            <a:ext cx="9144000" cy="922114"/>
          </a:xfrm>
        </p:spPr>
        <p:txBody>
          <a:bodyPr>
            <a:noAutofit/>
          </a:bodyPr>
          <a:lstStyle/>
          <a:p>
            <a:pPr algn="ctr"/>
            <a:r>
              <a:rPr lang="en-US" dirty="0"/>
              <a:t>Advantages </a:t>
            </a:r>
            <a:r>
              <a:rPr lang="en-US" dirty="0" smtClean="0"/>
              <a:t>&amp; </a:t>
            </a:r>
            <a:r>
              <a:rPr lang="en-US" dirty="0"/>
              <a:t>Disadvantages of Probate</a:t>
            </a:r>
          </a:p>
        </p:txBody>
      </p:sp>
      <p:sp>
        <p:nvSpPr>
          <p:cNvPr id="4" name="Slide Number Placeholder 3"/>
          <p:cNvSpPr>
            <a:spLocks noGrp="1"/>
          </p:cNvSpPr>
          <p:nvPr>
            <p:ph type="sldNum" sz="quarter" idx="12"/>
          </p:nvPr>
        </p:nvSpPr>
        <p:spPr/>
        <p:txBody>
          <a:bodyPr/>
          <a:lstStyle/>
          <a:p>
            <a:fld id="{FBE45F11-A630-490E-9935-D57CD8397F5B}" type="slidenum">
              <a:rPr lang="en-US" smtClean="0"/>
              <a:pPr/>
              <a:t>14</a:t>
            </a:fld>
            <a:endParaRPr lang="en-US" dirty="0"/>
          </a:p>
        </p:txBody>
      </p:sp>
      <p:sp>
        <p:nvSpPr>
          <p:cNvPr id="19" name="Text Box 5"/>
          <p:cNvSpPr txBox="1">
            <a:spLocks noChangeArrowheads="1"/>
          </p:cNvSpPr>
          <p:nvPr/>
        </p:nvSpPr>
        <p:spPr bwMode="auto">
          <a:xfrm>
            <a:off x="861217" y="6365748"/>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sp>
        <p:nvSpPr>
          <p:cNvPr id="21" name="Text Box 7"/>
          <p:cNvSpPr txBox="1">
            <a:spLocks noChangeArrowheads="1"/>
          </p:cNvSpPr>
          <p:nvPr/>
        </p:nvSpPr>
        <p:spPr bwMode="auto">
          <a:xfrm>
            <a:off x="752274" y="2245514"/>
            <a:ext cx="4179766" cy="3424142"/>
          </a:xfrm>
          <a:prstGeom prst="rect">
            <a:avLst/>
          </a:prstGeom>
          <a:noFill/>
          <a:ln w="12700">
            <a:noFill/>
            <a:miter lim="800000"/>
            <a:headEnd type="none" w="sm" len="sm"/>
            <a:tailEnd type="none" w="sm" len="sm"/>
          </a:ln>
        </p:spPr>
        <p:txBody>
          <a:bodyPr wrap="square">
            <a:spAutoFit/>
          </a:bodyPr>
          <a:lstStyle/>
          <a:p>
            <a:pPr>
              <a:lnSpc>
                <a:spcPct val="114000"/>
              </a:lnSpc>
              <a:spcAft>
                <a:spcPts val="600"/>
              </a:spcAft>
            </a:pPr>
            <a:r>
              <a:rPr lang="en-US" sz="2400" b="1" dirty="0" smtClean="0">
                <a:solidFill>
                  <a:srgbClr val="6DA141"/>
                </a:solidFill>
              </a:rPr>
              <a:t>Advantage</a:t>
            </a:r>
          </a:p>
          <a:p>
            <a:pPr marL="0" lvl="1">
              <a:lnSpc>
                <a:spcPct val="114000"/>
              </a:lnSpc>
              <a:spcAft>
                <a:spcPts val="600"/>
              </a:spcAft>
            </a:pPr>
            <a:r>
              <a:rPr lang="en-US" sz="2400" dirty="0">
                <a:solidFill>
                  <a:schemeClr val="bg2">
                    <a:lumMod val="10000"/>
                  </a:schemeClr>
                </a:solidFill>
              </a:rPr>
              <a:t>Provides for an orderly transfer of assets via your will</a:t>
            </a:r>
          </a:p>
          <a:p>
            <a:pPr>
              <a:lnSpc>
                <a:spcPct val="114000"/>
              </a:lnSpc>
              <a:spcAft>
                <a:spcPts val="600"/>
              </a:spcAft>
            </a:pPr>
            <a:r>
              <a:rPr lang="en-US" sz="2400" b="1" dirty="0">
                <a:solidFill>
                  <a:srgbClr val="6DA141"/>
                </a:solidFill>
              </a:rPr>
              <a:t>Disadvantages</a:t>
            </a:r>
          </a:p>
          <a:p>
            <a:pPr marL="342900" indent="-342900">
              <a:lnSpc>
                <a:spcPct val="114000"/>
              </a:lnSpc>
              <a:spcAft>
                <a:spcPts val="600"/>
              </a:spcAft>
              <a:buFont typeface="Arial" panose="020B0604020202020204" pitchFamily="34" charset="0"/>
              <a:buChar char="•"/>
            </a:pPr>
            <a:r>
              <a:rPr lang="en-US" sz="2400" dirty="0">
                <a:solidFill>
                  <a:schemeClr val="bg2">
                    <a:lumMod val="10000"/>
                  </a:schemeClr>
                </a:solidFill>
              </a:rPr>
              <a:t>Time consuming</a:t>
            </a:r>
          </a:p>
          <a:p>
            <a:pPr marL="342900" indent="-342900">
              <a:lnSpc>
                <a:spcPct val="114000"/>
              </a:lnSpc>
              <a:spcAft>
                <a:spcPts val="600"/>
              </a:spcAft>
              <a:buFont typeface="Arial" panose="020B0604020202020204" pitchFamily="34" charset="0"/>
              <a:buChar char="•"/>
            </a:pPr>
            <a:r>
              <a:rPr lang="en-US" sz="2400" dirty="0" smtClean="0">
                <a:solidFill>
                  <a:schemeClr val="bg2">
                    <a:lumMod val="10000"/>
                  </a:schemeClr>
                </a:solidFill>
              </a:rPr>
              <a:t>Expensive</a:t>
            </a:r>
            <a:endParaRPr lang="en-US" sz="2400" dirty="0">
              <a:solidFill>
                <a:schemeClr val="bg2">
                  <a:lumMod val="10000"/>
                </a:schemeClr>
              </a:solidFill>
            </a:endParaRPr>
          </a:p>
          <a:p>
            <a:pPr marL="342900" indent="-342900">
              <a:lnSpc>
                <a:spcPct val="114000"/>
              </a:lnSpc>
              <a:spcAft>
                <a:spcPts val="600"/>
              </a:spcAft>
              <a:buFont typeface="Arial" panose="020B0604020202020204" pitchFamily="34" charset="0"/>
              <a:buChar char="•"/>
            </a:pPr>
            <a:r>
              <a:rPr lang="en-US" sz="2400" dirty="0" smtClean="0">
                <a:solidFill>
                  <a:schemeClr val="bg2">
                    <a:lumMod val="10000"/>
                  </a:schemeClr>
                </a:solidFill>
              </a:rPr>
              <a:t>Public</a:t>
            </a:r>
            <a:endParaRPr lang="en-US" sz="2400" dirty="0">
              <a:solidFill>
                <a:schemeClr val="bg2">
                  <a:lumMod val="10000"/>
                </a:schemeClr>
              </a:solidFill>
            </a:endParaRPr>
          </a:p>
        </p:txBody>
      </p:sp>
    </p:spTree>
    <p:extLst>
      <p:ext uri="{BB962C8B-B14F-4D97-AF65-F5344CB8AC3E}">
        <p14:creationId xmlns:p14="http://schemas.microsoft.com/office/powerpoint/2010/main" val="246147330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p:txBody>
          <a:bodyPr/>
          <a:lstStyle/>
          <a:p>
            <a:r>
              <a:rPr lang="en-US" dirty="0"/>
              <a:t>Will</a:t>
            </a:r>
          </a:p>
        </p:txBody>
      </p:sp>
      <p:pic>
        <p:nvPicPr>
          <p:cNvPr id="24" name="Picture Placeholder 23" descr="A book shelf filled with books&#10;&#10;Description generated with high confidence">
            <a:extLst>
              <a:ext uri="{FF2B5EF4-FFF2-40B4-BE49-F238E27FC236}">
                <a16:creationId xmlns:a16="http://schemas.microsoft.com/office/drawing/2014/main" xmlns="" id="{43F1C207-1A2E-4AB9-9A6E-5114E6E4CE0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6289" r="6289"/>
          <a:stretch>
            <a:fillRect/>
          </a:stretch>
        </p:blipFill>
        <p:spPr>
          <a:xfrm>
            <a:off x="5148064" y="1772816"/>
            <a:ext cx="3784933" cy="2885956"/>
          </a:xfrm>
        </p:spPr>
      </p:pic>
      <p:sp>
        <p:nvSpPr>
          <p:cNvPr id="4" name="Slide Number Placeholder 3"/>
          <p:cNvSpPr>
            <a:spLocks noGrp="1"/>
          </p:cNvSpPr>
          <p:nvPr>
            <p:ph type="sldNum" sz="quarter" idx="12"/>
          </p:nvPr>
        </p:nvSpPr>
        <p:spPr/>
        <p:txBody>
          <a:bodyPr/>
          <a:lstStyle/>
          <a:p>
            <a:fld id="{FBE45F11-A630-490E-9935-D57CD8397F5B}" type="slidenum">
              <a:rPr lang="en-US" smtClean="0"/>
              <a:pPr/>
              <a:t>15</a:t>
            </a:fld>
            <a:endParaRPr lang="en-US" dirty="0"/>
          </a:p>
        </p:txBody>
      </p:sp>
      <p:sp>
        <p:nvSpPr>
          <p:cNvPr id="19" name="Text Box 5"/>
          <p:cNvSpPr txBox="1">
            <a:spLocks noChangeArrowheads="1"/>
          </p:cNvSpPr>
          <p:nvPr/>
        </p:nvSpPr>
        <p:spPr bwMode="auto">
          <a:xfrm>
            <a:off x="685800" y="6380738"/>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sp>
        <p:nvSpPr>
          <p:cNvPr id="14" name="Rectangle 3"/>
          <p:cNvSpPr txBox="1">
            <a:spLocks noChangeArrowheads="1"/>
          </p:cNvSpPr>
          <p:nvPr/>
        </p:nvSpPr>
        <p:spPr>
          <a:xfrm>
            <a:off x="323528" y="1700808"/>
            <a:ext cx="5112568" cy="2209800"/>
          </a:xfrm>
          <a:prstGeom prst="rect">
            <a:avLst/>
          </a:prstGeom>
          <a:noFill/>
        </p:spPr>
        <p:txBody>
          <a:bodyPr vert="horz" lIns="92075" tIns="46038" rIns="92075" bIns="4603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Bef>
                <a:spcPts val="0"/>
              </a:spcBef>
              <a:spcAft>
                <a:spcPts val="600"/>
              </a:spcAft>
            </a:pPr>
            <a:r>
              <a:rPr lang="en-US" sz="2400" dirty="0">
                <a:solidFill>
                  <a:schemeClr val="tx1">
                    <a:lumMod val="50000"/>
                  </a:schemeClr>
                </a:solidFill>
              </a:rPr>
              <a:t>Legal document that controls all property not otherwise disposed of </a:t>
            </a:r>
          </a:p>
          <a:p>
            <a:pPr>
              <a:lnSpc>
                <a:spcPct val="114000"/>
              </a:lnSpc>
              <a:spcBef>
                <a:spcPts val="0"/>
              </a:spcBef>
              <a:spcAft>
                <a:spcPts val="600"/>
              </a:spcAft>
            </a:pPr>
            <a:r>
              <a:rPr lang="en-US" sz="2400" dirty="0">
                <a:solidFill>
                  <a:schemeClr val="tx1">
                    <a:lumMod val="50000"/>
                  </a:schemeClr>
                </a:solidFill>
              </a:rPr>
              <a:t>Takes effect only upon death </a:t>
            </a:r>
          </a:p>
          <a:p>
            <a:pPr>
              <a:lnSpc>
                <a:spcPct val="114000"/>
              </a:lnSpc>
              <a:spcBef>
                <a:spcPts val="0"/>
              </a:spcBef>
              <a:spcAft>
                <a:spcPts val="600"/>
              </a:spcAft>
            </a:pPr>
            <a:r>
              <a:rPr lang="en-US" sz="2400" dirty="0">
                <a:solidFill>
                  <a:schemeClr val="tx1">
                    <a:lumMod val="50000"/>
                  </a:schemeClr>
                </a:solidFill>
              </a:rPr>
              <a:t>Only affects assets owned individually</a:t>
            </a:r>
          </a:p>
        </p:txBody>
      </p:sp>
      <p:sp>
        <p:nvSpPr>
          <p:cNvPr id="20" name="Text Box 7">
            <a:extLst>
              <a:ext uri="{FF2B5EF4-FFF2-40B4-BE49-F238E27FC236}">
                <a16:creationId xmlns:a16="http://schemas.microsoft.com/office/drawing/2014/main" xmlns="" id="{A2E2701B-18D7-4D3A-8486-77E9860534ED}"/>
              </a:ext>
            </a:extLst>
          </p:cNvPr>
          <p:cNvSpPr txBox="1">
            <a:spLocks noChangeArrowheads="1"/>
          </p:cNvSpPr>
          <p:nvPr/>
        </p:nvSpPr>
        <p:spPr bwMode="auto">
          <a:xfrm>
            <a:off x="389038" y="4077072"/>
            <a:ext cx="6775249" cy="2197396"/>
          </a:xfrm>
          <a:prstGeom prst="rect">
            <a:avLst/>
          </a:prstGeom>
          <a:noFill/>
          <a:ln w="12700">
            <a:noFill/>
            <a:miter lim="800000"/>
            <a:headEnd type="none" w="sm" len="sm"/>
            <a:tailEnd type="none" w="sm" len="sm"/>
          </a:ln>
        </p:spPr>
        <p:txBody>
          <a:bodyPr wrap="square">
            <a:spAutoFit/>
          </a:bodyPr>
          <a:lstStyle/>
          <a:p>
            <a:pPr>
              <a:lnSpc>
                <a:spcPct val="114000"/>
              </a:lnSpc>
            </a:pPr>
            <a:r>
              <a:rPr lang="en-US" sz="2400" b="1" dirty="0" smtClean="0">
                <a:solidFill>
                  <a:schemeClr val="accent1"/>
                </a:solidFill>
              </a:rPr>
              <a:t>Advantage</a:t>
            </a:r>
          </a:p>
          <a:p>
            <a:pPr>
              <a:lnSpc>
                <a:spcPct val="114000"/>
              </a:lnSpc>
            </a:pPr>
            <a:r>
              <a:rPr lang="en-US" sz="2400" dirty="0">
                <a:solidFill>
                  <a:schemeClr val="tx1">
                    <a:lumMod val="50000"/>
                  </a:schemeClr>
                </a:solidFill>
              </a:rPr>
              <a:t>Provides for an orderly transfer of  assets based upon your wishes </a:t>
            </a:r>
            <a:endParaRPr lang="en-IN" sz="2400" dirty="0">
              <a:solidFill>
                <a:schemeClr val="tx1">
                  <a:lumMod val="50000"/>
                </a:schemeClr>
              </a:solidFill>
            </a:endParaRPr>
          </a:p>
          <a:p>
            <a:pPr>
              <a:lnSpc>
                <a:spcPct val="114000"/>
              </a:lnSpc>
            </a:pPr>
            <a:r>
              <a:rPr lang="en-US" sz="2400" b="1" dirty="0" smtClean="0">
                <a:solidFill>
                  <a:schemeClr val="accent1"/>
                </a:solidFill>
              </a:rPr>
              <a:t>Disadvantages</a:t>
            </a:r>
          </a:p>
          <a:p>
            <a:pPr>
              <a:lnSpc>
                <a:spcPct val="114000"/>
              </a:lnSpc>
            </a:pPr>
            <a:r>
              <a:rPr lang="en-US" sz="2400" dirty="0">
                <a:solidFill>
                  <a:schemeClr val="tx1">
                    <a:lumMod val="50000"/>
                  </a:schemeClr>
                </a:solidFill>
              </a:rPr>
              <a:t>Requires </a:t>
            </a:r>
            <a:r>
              <a:rPr lang="en-US" sz="2400" dirty="0" smtClean="0">
                <a:solidFill>
                  <a:schemeClr val="tx1">
                    <a:lumMod val="50000"/>
                  </a:schemeClr>
                </a:solidFill>
              </a:rPr>
              <a:t>probate</a:t>
            </a:r>
            <a:endParaRPr lang="en-IN" sz="2400" dirty="0">
              <a:solidFill>
                <a:schemeClr val="tx1">
                  <a:lumMod val="50000"/>
                </a:schemeClr>
              </a:solidFill>
            </a:endParaRPr>
          </a:p>
        </p:txBody>
      </p:sp>
    </p:spTree>
    <p:extLst>
      <p:ext uri="{BB962C8B-B14F-4D97-AF65-F5344CB8AC3E}">
        <p14:creationId xmlns:p14="http://schemas.microsoft.com/office/powerpoint/2010/main" val="42459041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6CCA0-ACF2-496A-BF9E-BCC3CD0F78F3}"/>
              </a:ext>
            </a:extLst>
          </p:cNvPr>
          <p:cNvSpPr>
            <a:spLocks noGrp="1"/>
          </p:cNvSpPr>
          <p:nvPr>
            <p:ph type="title"/>
          </p:nvPr>
        </p:nvSpPr>
        <p:spPr/>
        <p:txBody>
          <a:bodyPr/>
          <a:lstStyle/>
          <a:p>
            <a:r>
              <a:rPr lang="en-IN" dirty="0"/>
              <a:t>Why a Will?</a:t>
            </a:r>
          </a:p>
        </p:txBody>
      </p:sp>
      <p:pic>
        <p:nvPicPr>
          <p:cNvPr id="8" name="Picture Placeholder 7">
            <a:extLst>
              <a:ext uri="{FF2B5EF4-FFF2-40B4-BE49-F238E27FC236}">
                <a16:creationId xmlns:a16="http://schemas.microsoft.com/office/drawing/2014/main" xmlns="" id="{7E02E86E-1B59-4A67-BEAF-F414F156CC7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427984" y="1698456"/>
            <a:ext cx="4535472" cy="3458736"/>
          </a:xfrm>
        </p:spPr>
      </p:pic>
      <p:sp>
        <p:nvSpPr>
          <p:cNvPr id="4" name="Slide Number Placeholder 3">
            <a:extLst>
              <a:ext uri="{FF2B5EF4-FFF2-40B4-BE49-F238E27FC236}">
                <a16:creationId xmlns:a16="http://schemas.microsoft.com/office/drawing/2014/main" xmlns="" id="{A2984598-C7DC-4A4F-A08B-475A9EE5612B}"/>
              </a:ext>
            </a:extLst>
          </p:cNvPr>
          <p:cNvSpPr>
            <a:spLocks noGrp="1"/>
          </p:cNvSpPr>
          <p:nvPr>
            <p:ph type="sldNum" sz="quarter" idx="12"/>
          </p:nvPr>
        </p:nvSpPr>
        <p:spPr/>
        <p:txBody>
          <a:bodyPr/>
          <a:lstStyle/>
          <a:p>
            <a:fld id="{FBE45F11-A630-490E-9935-D57CD8397F5B}" type="slidenum">
              <a:rPr lang="en-US" smtClean="0"/>
              <a:pPr/>
              <a:t>16</a:t>
            </a:fld>
            <a:endParaRPr lang="en-US"/>
          </a:p>
        </p:txBody>
      </p:sp>
      <p:sp>
        <p:nvSpPr>
          <p:cNvPr id="6" name="Rectangle 3">
            <a:extLst>
              <a:ext uri="{FF2B5EF4-FFF2-40B4-BE49-F238E27FC236}">
                <a16:creationId xmlns:a16="http://schemas.microsoft.com/office/drawing/2014/main" xmlns="" id="{1611A25E-4C7B-43C8-B1EF-43ADB04E1FD6}"/>
              </a:ext>
            </a:extLst>
          </p:cNvPr>
          <p:cNvSpPr txBox="1">
            <a:spLocks noChangeArrowheads="1"/>
          </p:cNvSpPr>
          <p:nvPr/>
        </p:nvSpPr>
        <p:spPr>
          <a:xfrm>
            <a:off x="323528" y="1787618"/>
            <a:ext cx="4248472" cy="4665718"/>
          </a:xfrm>
          <a:prstGeom prst="rect">
            <a:avLst/>
          </a:prstGeom>
          <a:noFill/>
        </p:spPr>
        <p:txBody>
          <a:bodyPr vert="horz" lIns="92075" tIns="46038" rIns="92075" bIns="4603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88">
              <a:lnSpc>
                <a:spcPct val="114000"/>
              </a:lnSpc>
              <a:spcBef>
                <a:spcPts val="0"/>
              </a:spcBef>
              <a:buFont typeface="Wingdings" pitchFamily="2" charset="2"/>
              <a:buNone/>
            </a:pPr>
            <a:r>
              <a:rPr lang="en-US" sz="2400" b="1" dirty="0" smtClean="0">
                <a:solidFill>
                  <a:srgbClr val="6DA141"/>
                </a:solidFill>
              </a:rPr>
              <a:t>Maintain </a:t>
            </a:r>
            <a:r>
              <a:rPr lang="en-US" sz="2400" b="1" dirty="0">
                <a:solidFill>
                  <a:srgbClr val="6DA141"/>
                </a:solidFill>
              </a:rPr>
              <a:t>control over:  </a:t>
            </a:r>
          </a:p>
          <a:p>
            <a:pPr>
              <a:lnSpc>
                <a:spcPct val="114000"/>
              </a:lnSpc>
              <a:spcBef>
                <a:spcPts val="0"/>
              </a:spcBef>
            </a:pPr>
            <a:r>
              <a:rPr lang="en-US" sz="2400" dirty="0">
                <a:solidFill>
                  <a:schemeClr val="tx1">
                    <a:lumMod val="50000"/>
                  </a:schemeClr>
                </a:solidFill>
              </a:rPr>
              <a:t>How your property will be distributed</a:t>
            </a:r>
          </a:p>
          <a:p>
            <a:pPr>
              <a:lnSpc>
                <a:spcPct val="114000"/>
              </a:lnSpc>
              <a:spcBef>
                <a:spcPts val="0"/>
              </a:spcBef>
            </a:pPr>
            <a:r>
              <a:rPr lang="en-US" sz="2400" dirty="0">
                <a:solidFill>
                  <a:schemeClr val="tx1">
                    <a:lumMod val="50000"/>
                  </a:schemeClr>
                </a:solidFill>
              </a:rPr>
              <a:t>Who your executor will be</a:t>
            </a:r>
          </a:p>
          <a:p>
            <a:pPr>
              <a:lnSpc>
                <a:spcPct val="114000"/>
              </a:lnSpc>
              <a:spcBef>
                <a:spcPts val="0"/>
              </a:spcBef>
            </a:pPr>
            <a:r>
              <a:rPr lang="en-US" sz="2400" dirty="0">
                <a:solidFill>
                  <a:schemeClr val="tx1">
                    <a:lumMod val="50000"/>
                  </a:schemeClr>
                </a:solidFill>
              </a:rPr>
              <a:t>Who the guardian of your minor children will be </a:t>
            </a:r>
          </a:p>
          <a:p>
            <a:pPr>
              <a:lnSpc>
                <a:spcPct val="114000"/>
              </a:lnSpc>
              <a:spcBef>
                <a:spcPts val="0"/>
              </a:spcBef>
            </a:pPr>
            <a:r>
              <a:rPr lang="en-US" sz="2400" dirty="0">
                <a:solidFill>
                  <a:schemeClr val="tx1">
                    <a:lumMod val="50000"/>
                  </a:schemeClr>
                </a:solidFill>
              </a:rPr>
              <a:t>How/when your property will be distributed to your heirs</a:t>
            </a:r>
          </a:p>
          <a:p>
            <a:pPr>
              <a:lnSpc>
                <a:spcPct val="114000"/>
              </a:lnSpc>
              <a:spcBef>
                <a:spcPts val="0"/>
              </a:spcBef>
            </a:pPr>
            <a:r>
              <a:rPr lang="en-US" sz="2400" dirty="0">
                <a:solidFill>
                  <a:schemeClr val="tx1">
                    <a:lumMod val="50000"/>
                  </a:schemeClr>
                </a:solidFill>
              </a:rPr>
              <a:t>The preservation of property and reduction of estate taxes</a:t>
            </a:r>
          </a:p>
        </p:txBody>
      </p:sp>
    </p:spTree>
    <p:extLst>
      <p:ext uri="{BB962C8B-B14F-4D97-AF65-F5344CB8AC3E}">
        <p14:creationId xmlns:p14="http://schemas.microsoft.com/office/powerpoint/2010/main" val="366246298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document&#10;&#10;Description generated with very high confidence">
            <a:extLst>
              <a:ext uri="{FF2B5EF4-FFF2-40B4-BE49-F238E27FC236}">
                <a16:creationId xmlns:a16="http://schemas.microsoft.com/office/drawing/2014/main" xmlns="" id="{66C98BF5-DDC1-43A7-8C8F-736AD5C0201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8172" r="18172"/>
          <a:stretch>
            <a:fillRect/>
          </a:stretch>
        </p:blipFill>
        <p:spPr>
          <a:xfrm>
            <a:off x="4798348" y="1988840"/>
            <a:ext cx="4166140" cy="3690699"/>
          </a:xfrm>
        </p:spPr>
      </p:pic>
      <p:sp>
        <p:nvSpPr>
          <p:cNvPr id="3" name="Title 2">
            <a:extLst>
              <a:ext uri="{FF2B5EF4-FFF2-40B4-BE49-F238E27FC236}">
                <a16:creationId xmlns:a16="http://schemas.microsoft.com/office/drawing/2014/main" xmlns="" id="{5A13E297-DA2A-4057-B078-1AC60362B984}"/>
              </a:ext>
            </a:extLst>
          </p:cNvPr>
          <p:cNvSpPr>
            <a:spLocks noGrp="1"/>
          </p:cNvSpPr>
          <p:nvPr>
            <p:ph type="title"/>
          </p:nvPr>
        </p:nvSpPr>
        <p:spPr/>
        <p:txBody>
          <a:bodyPr/>
          <a:lstStyle/>
          <a:p>
            <a:r>
              <a:rPr lang="en-US" dirty="0"/>
              <a:t>No Will (Intestate)</a:t>
            </a:r>
            <a:endParaRPr lang="en-IN" dirty="0"/>
          </a:p>
        </p:txBody>
      </p:sp>
      <p:sp>
        <p:nvSpPr>
          <p:cNvPr id="5" name="Slide Number Placeholder 4">
            <a:extLst>
              <a:ext uri="{FF2B5EF4-FFF2-40B4-BE49-F238E27FC236}">
                <a16:creationId xmlns:a16="http://schemas.microsoft.com/office/drawing/2014/main" xmlns="" id="{D598C981-C06A-4AA4-93F5-4736671C2589}"/>
              </a:ext>
            </a:extLst>
          </p:cNvPr>
          <p:cNvSpPr>
            <a:spLocks noGrp="1"/>
          </p:cNvSpPr>
          <p:nvPr>
            <p:ph type="sldNum" sz="quarter" idx="12"/>
          </p:nvPr>
        </p:nvSpPr>
        <p:spPr/>
        <p:txBody>
          <a:bodyPr/>
          <a:lstStyle/>
          <a:p>
            <a:fld id="{FBE45F11-A630-490E-9935-D57CD8397F5B}" type="slidenum">
              <a:rPr lang="en-US" smtClean="0"/>
              <a:pPr/>
              <a:t>17</a:t>
            </a:fld>
            <a:endParaRPr lang="en-US"/>
          </a:p>
        </p:txBody>
      </p:sp>
      <p:sp>
        <p:nvSpPr>
          <p:cNvPr id="10" name="Rectangle 2">
            <a:extLst>
              <a:ext uri="{FF2B5EF4-FFF2-40B4-BE49-F238E27FC236}">
                <a16:creationId xmlns:a16="http://schemas.microsoft.com/office/drawing/2014/main" xmlns="" id="{5F043B03-E1D6-4E6A-AF12-1B5124C1D8A4}"/>
              </a:ext>
            </a:extLst>
          </p:cNvPr>
          <p:cNvSpPr txBox="1">
            <a:spLocks noChangeArrowheads="1"/>
          </p:cNvSpPr>
          <p:nvPr/>
        </p:nvSpPr>
        <p:spPr>
          <a:xfrm>
            <a:off x="323528" y="1484784"/>
            <a:ext cx="4854172" cy="1219200"/>
          </a:xfrm>
          <a:prstGeom prst="rect">
            <a:avLst/>
          </a:prstGeom>
          <a:noFill/>
        </p:spPr>
        <p:txBody>
          <a:bodyPr lIns="92075" tIns="46038" rIns="92075" bIns="46038"/>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6DA141"/>
                </a:solidFill>
                <a:latin typeface="+mn-lt"/>
              </a:rPr>
              <a:t/>
            </a:r>
            <a:br>
              <a:rPr lang="en-US" sz="2000" dirty="0">
                <a:solidFill>
                  <a:srgbClr val="6DA141"/>
                </a:solidFill>
                <a:latin typeface="+mn-lt"/>
              </a:rPr>
            </a:br>
            <a:r>
              <a:rPr lang="en-US" sz="2400" b="1" dirty="0">
                <a:solidFill>
                  <a:srgbClr val="6DA141"/>
                </a:solidFill>
                <a:latin typeface="+mn-lt"/>
              </a:rPr>
              <a:t>Assets are distributed according to state’s laws of intestacy </a:t>
            </a:r>
            <a:r>
              <a:rPr lang="en-US" sz="2400" dirty="0">
                <a:solidFill>
                  <a:srgbClr val="6DA141"/>
                </a:solidFill>
                <a:latin typeface="+mn-lt"/>
              </a:rPr>
              <a:t/>
            </a:r>
            <a:br>
              <a:rPr lang="en-US" sz="2400" dirty="0">
                <a:solidFill>
                  <a:srgbClr val="6DA141"/>
                </a:solidFill>
                <a:latin typeface="+mn-lt"/>
              </a:rPr>
            </a:br>
            <a:r>
              <a:rPr lang="en-US" sz="2400" dirty="0">
                <a:solidFill>
                  <a:srgbClr val="6DA141"/>
                </a:solidFill>
                <a:latin typeface="+mn-lt"/>
              </a:rPr>
              <a:t/>
            </a:r>
            <a:br>
              <a:rPr lang="en-US" sz="2400" dirty="0">
                <a:solidFill>
                  <a:srgbClr val="6DA141"/>
                </a:solidFill>
                <a:latin typeface="+mn-lt"/>
              </a:rPr>
            </a:br>
            <a:endParaRPr lang="en-US" sz="2400" dirty="0">
              <a:solidFill>
                <a:srgbClr val="6DA141"/>
              </a:solidFill>
              <a:latin typeface="+mn-lt"/>
            </a:endParaRPr>
          </a:p>
        </p:txBody>
      </p:sp>
      <p:sp>
        <p:nvSpPr>
          <p:cNvPr id="11" name="Rectangle 3">
            <a:extLst>
              <a:ext uri="{FF2B5EF4-FFF2-40B4-BE49-F238E27FC236}">
                <a16:creationId xmlns:a16="http://schemas.microsoft.com/office/drawing/2014/main" xmlns="" id="{421FF8A3-76B7-4247-AE3B-4420E844D1D2}"/>
              </a:ext>
            </a:extLst>
          </p:cNvPr>
          <p:cNvSpPr txBox="1">
            <a:spLocks noChangeArrowheads="1"/>
          </p:cNvSpPr>
          <p:nvPr/>
        </p:nvSpPr>
        <p:spPr>
          <a:xfrm>
            <a:off x="323528" y="2780928"/>
            <a:ext cx="4320480" cy="3201988"/>
          </a:xfrm>
          <a:prstGeom prst="rect">
            <a:avLst/>
          </a:prstGeom>
          <a:noFill/>
        </p:spPr>
        <p:txBody>
          <a:bodyPr vert="horz" lIns="92075" tIns="46038" rIns="92075" bIns="4603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Bef>
                <a:spcPts val="0"/>
              </a:spcBef>
              <a:spcAft>
                <a:spcPts val="600"/>
              </a:spcAft>
            </a:pPr>
            <a:r>
              <a:rPr lang="en-US" sz="2400" dirty="0">
                <a:solidFill>
                  <a:schemeClr val="tx1">
                    <a:lumMod val="50000"/>
                  </a:schemeClr>
                </a:solidFill>
              </a:rPr>
              <a:t>Process for distribution of assets similar to that when you have a will, except you have no input </a:t>
            </a:r>
          </a:p>
          <a:p>
            <a:pPr>
              <a:lnSpc>
                <a:spcPct val="114000"/>
              </a:lnSpc>
              <a:spcBef>
                <a:spcPts val="0"/>
              </a:spcBef>
              <a:spcAft>
                <a:spcPts val="600"/>
              </a:spcAft>
            </a:pPr>
            <a:r>
              <a:rPr lang="en-US" sz="2400" dirty="0">
                <a:solidFill>
                  <a:schemeClr val="tx1">
                    <a:lumMod val="50000"/>
                  </a:schemeClr>
                </a:solidFill>
              </a:rPr>
              <a:t>Assets are distributed to your family members </a:t>
            </a:r>
          </a:p>
          <a:p>
            <a:pPr>
              <a:lnSpc>
                <a:spcPct val="114000"/>
              </a:lnSpc>
              <a:spcBef>
                <a:spcPts val="0"/>
              </a:spcBef>
              <a:spcAft>
                <a:spcPts val="600"/>
              </a:spcAft>
            </a:pPr>
            <a:r>
              <a:rPr lang="en-US" sz="2400" dirty="0">
                <a:solidFill>
                  <a:schemeClr val="tx1">
                    <a:lumMod val="50000"/>
                  </a:schemeClr>
                </a:solidFill>
              </a:rPr>
              <a:t>Can be worst method of transfer</a:t>
            </a:r>
          </a:p>
        </p:txBody>
      </p:sp>
    </p:spTree>
    <p:extLst>
      <p:ext uri="{BB962C8B-B14F-4D97-AF65-F5344CB8AC3E}">
        <p14:creationId xmlns:p14="http://schemas.microsoft.com/office/powerpoint/2010/main" val="378760946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itting at a table using a computer&#10;&#10;Description generated with high confidence">
            <a:extLst>
              <a:ext uri="{FF2B5EF4-FFF2-40B4-BE49-F238E27FC236}">
                <a16:creationId xmlns:a16="http://schemas.microsoft.com/office/drawing/2014/main" xmlns="" id="{60BC88F6-277C-4A6A-9CC1-F67E9635646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345" r="12345"/>
          <a:stretch>
            <a:fillRect/>
          </a:stretch>
        </p:blipFill>
        <p:spPr>
          <a:xfrm>
            <a:off x="5503832" y="2996952"/>
            <a:ext cx="3311776" cy="2868633"/>
          </a:xfrm>
        </p:spPr>
      </p:pic>
      <p:sp>
        <p:nvSpPr>
          <p:cNvPr id="3" name="Title 2">
            <a:extLst>
              <a:ext uri="{FF2B5EF4-FFF2-40B4-BE49-F238E27FC236}">
                <a16:creationId xmlns:a16="http://schemas.microsoft.com/office/drawing/2014/main" xmlns="" id="{1993B81C-D44F-478C-A3C4-9079ACFEAF2E}"/>
              </a:ext>
            </a:extLst>
          </p:cNvPr>
          <p:cNvSpPr>
            <a:spLocks noGrp="1"/>
          </p:cNvSpPr>
          <p:nvPr>
            <p:ph type="title"/>
          </p:nvPr>
        </p:nvSpPr>
        <p:spPr/>
        <p:txBody>
          <a:bodyPr/>
          <a:lstStyle/>
          <a:p>
            <a:r>
              <a:rPr lang="en-IN" dirty="0"/>
              <a:t>What is Trust ?</a:t>
            </a:r>
          </a:p>
        </p:txBody>
      </p:sp>
      <p:sp>
        <p:nvSpPr>
          <p:cNvPr id="5" name="Slide Number Placeholder 4">
            <a:extLst>
              <a:ext uri="{FF2B5EF4-FFF2-40B4-BE49-F238E27FC236}">
                <a16:creationId xmlns:a16="http://schemas.microsoft.com/office/drawing/2014/main" xmlns="" id="{F013C8CF-7D2C-4A9F-8EBD-AE568A266542}"/>
              </a:ext>
            </a:extLst>
          </p:cNvPr>
          <p:cNvSpPr>
            <a:spLocks noGrp="1"/>
          </p:cNvSpPr>
          <p:nvPr>
            <p:ph type="sldNum" sz="quarter" idx="12"/>
          </p:nvPr>
        </p:nvSpPr>
        <p:spPr/>
        <p:txBody>
          <a:bodyPr/>
          <a:lstStyle/>
          <a:p>
            <a:fld id="{FBE45F11-A630-490E-9935-D57CD8397F5B}" type="slidenum">
              <a:rPr lang="en-US" smtClean="0"/>
              <a:pPr/>
              <a:t>18</a:t>
            </a:fld>
            <a:endParaRPr lang="en-US"/>
          </a:p>
        </p:txBody>
      </p:sp>
      <p:sp>
        <p:nvSpPr>
          <p:cNvPr id="6" name="Text Box 5">
            <a:extLst>
              <a:ext uri="{FF2B5EF4-FFF2-40B4-BE49-F238E27FC236}">
                <a16:creationId xmlns:a16="http://schemas.microsoft.com/office/drawing/2014/main" xmlns="" id="{4165ADE1-D77E-48F7-ABFB-1D5CEC674706}"/>
              </a:ext>
            </a:extLst>
          </p:cNvPr>
          <p:cNvSpPr txBox="1">
            <a:spLocks noChangeArrowheads="1"/>
          </p:cNvSpPr>
          <p:nvPr/>
        </p:nvSpPr>
        <p:spPr bwMode="auto">
          <a:xfrm>
            <a:off x="323528" y="1556792"/>
            <a:ext cx="8640960" cy="522451"/>
          </a:xfrm>
          <a:prstGeom prst="rect">
            <a:avLst/>
          </a:prstGeom>
          <a:noFill/>
          <a:ln w="12700">
            <a:noFill/>
            <a:miter lim="800000"/>
            <a:headEnd type="none" w="sm" len="sm"/>
            <a:tailEnd type="none" w="sm" len="sm"/>
          </a:ln>
        </p:spPr>
        <p:txBody>
          <a:bodyPr wrap="square">
            <a:spAutoFit/>
          </a:bodyPr>
          <a:lstStyle/>
          <a:p>
            <a:pPr>
              <a:lnSpc>
                <a:spcPct val="114000"/>
              </a:lnSpc>
            </a:pPr>
            <a:r>
              <a:rPr lang="en-US" sz="2600" b="1" dirty="0">
                <a:solidFill>
                  <a:srgbClr val="6DA141"/>
                </a:solidFill>
              </a:rPr>
              <a:t>A legal entity that holds assets for the benefit of beneficiaries</a:t>
            </a:r>
          </a:p>
        </p:txBody>
      </p:sp>
      <p:sp>
        <p:nvSpPr>
          <p:cNvPr id="9" name="Rectangle 8">
            <a:extLst>
              <a:ext uri="{FF2B5EF4-FFF2-40B4-BE49-F238E27FC236}">
                <a16:creationId xmlns:a16="http://schemas.microsoft.com/office/drawing/2014/main" xmlns="" id="{9366F1AD-7B5B-4707-8A88-7690F71CAD4E}"/>
              </a:ext>
            </a:extLst>
          </p:cNvPr>
          <p:cNvSpPr/>
          <p:nvPr/>
        </p:nvSpPr>
        <p:spPr>
          <a:xfrm>
            <a:off x="323528" y="2276872"/>
            <a:ext cx="4765755" cy="3881447"/>
          </a:xfrm>
          <a:prstGeom prst="rect">
            <a:avLst/>
          </a:prstGeom>
        </p:spPr>
        <p:txBody>
          <a:bodyPr wrap="square">
            <a:spAutoFit/>
          </a:bodyPr>
          <a:lstStyle/>
          <a:p>
            <a:pPr>
              <a:lnSpc>
                <a:spcPct val="114000"/>
              </a:lnSpc>
              <a:defRPr/>
            </a:pPr>
            <a:r>
              <a:rPr lang="en-US" sz="2400" b="1" dirty="0">
                <a:solidFill>
                  <a:srgbClr val="6DA141"/>
                </a:solidFill>
                <a:cs typeface="Arial" charset="0"/>
              </a:rPr>
              <a:t>Advantages:</a:t>
            </a:r>
            <a:r>
              <a:rPr lang="en-US" sz="2400" b="1" dirty="0">
                <a:solidFill>
                  <a:srgbClr val="6DA141"/>
                </a:solidFill>
                <a:effectLst>
                  <a:outerShdw blurRad="38100" dist="38100" dir="2700000" algn="tl">
                    <a:srgbClr val="C0C0C0"/>
                  </a:outerShdw>
                </a:effectLst>
                <a:cs typeface="Arial" charset="0"/>
              </a:rPr>
              <a:t>  </a:t>
            </a:r>
          </a:p>
          <a:p>
            <a:pPr marL="285750" indent="-285750">
              <a:lnSpc>
                <a:spcPct val="114000"/>
              </a:lnSpc>
              <a:buFont typeface="Arial" panose="020B0604020202020204" pitchFamily="34" charset="0"/>
              <a:buChar char="•"/>
              <a:defRPr/>
            </a:pPr>
            <a:r>
              <a:rPr lang="en-US" sz="2400" dirty="0" smtClean="0">
                <a:solidFill>
                  <a:schemeClr val="bg2">
                    <a:lumMod val="10000"/>
                  </a:schemeClr>
                </a:solidFill>
                <a:cs typeface="Arial" charset="0"/>
              </a:rPr>
              <a:t>Legal </a:t>
            </a:r>
            <a:r>
              <a:rPr lang="en-US" sz="2400" dirty="0">
                <a:solidFill>
                  <a:schemeClr val="bg2">
                    <a:lumMod val="10000"/>
                  </a:schemeClr>
                </a:solidFill>
                <a:cs typeface="Arial" charset="0"/>
              </a:rPr>
              <a:t>arrangement</a:t>
            </a:r>
          </a:p>
          <a:p>
            <a:pPr marL="285750" indent="-285750">
              <a:lnSpc>
                <a:spcPct val="114000"/>
              </a:lnSpc>
              <a:buFont typeface="Arial" panose="020B0604020202020204" pitchFamily="34" charset="0"/>
              <a:buChar char="•"/>
              <a:defRPr/>
            </a:pPr>
            <a:r>
              <a:rPr lang="en-US" sz="2400" dirty="0">
                <a:solidFill>
                  <a:schemeClr val="bg2">
                    <a:lumMod val="10000"/>
                  </a:schemeClr>
                </a:solidFill>
                <a:cs typeface="Arial" charset="0"/>
              </a:rPr>
              <a:t>Fiduciary responsibility of the trustee ensures that the beneficiaries’ interests are </a:t>
            </a:r>
            <a:r>
              <a:rPr lang="en-US" sz="2400" dirty="0" smtClean="0">
                <a:solidFill>
                  <a:schemeClr val="bg2">
                    <a:lumMod val="10000"/>
                  </a:schemeClr>
                </a:solidFill>
                <a:cs typeface="Arial" charset="0"/>
              </a:rPr>
              <a:t>protected</a:t>
            </a:r>
          </a:p>
          <a:p>
            <a:pPr>
              <a:lnSpc>
                <a:spcPct val="114000"/>
              </a:lnSpc>
              <a:defRPr/>
            </a:pPr>
            <a:r>
              <a:rPr lang="en-US" sz="2400" b="1" dirty="0">
                <a:solidFill>
                  <a:srgbClr val="6DA141"/>
                </a:solidFill>
                <a:cs typeface="Arial" charset="0"/>
              </a:rPr>
              <a:t>Disadvantages:</a:t>
            </a:r>
            <a:r>
              <a:rPr lang="en-US" sz="2400" b="1" dirty="0">
                <a:solidFill>
                  <a:srgbClr val="6DA141"/>
                </a:solidFill>
                <a:effectLst>
                  <a:outerShdw blurRad="38100" dist="38100" dir="2700000" algn="tl">
                    <a:srgbClr val="C0C0C0"/>
                  </a:outerShdw>
                </a:effectLst>
                <a:cs typeface="Arial" charset="0"/>
              </a:rPr>
              <a:t>  </a:t>
            </a:r>
            <a:endParaRPr lang="en-US" sz="2400" b="1" dirty="0" smtClean="0">
              <a:solidFill>
                <a:srgbClr val="6DA141"/>
              </a:solidFill>
              <a:effectLst>
                <a:outerShdw blurRad="38100" dist="38100" dir="2700000" algn="tl">
                  <a:srgbClr val="C0C0C0"/>
                </a:outerShdw>
              </a:effectLst>
              <a:cs typeface="Arial" charset="0"/>
            </a:endParaRPr>
          </a:p>
          <a:p>
            <a:pPr marL="285750" indent="-285750">
              <a:lnSpc>
                <a:spcPct val="114000"/>
              </a:lnSpc>
              <a:buFont typeface="Arial" panose="020B0604020202020204" pitchFamily="34" charset="0"/>
              <a:buChar char="•"/>
              <a:defRPr/>
            </a:pPr>
            <a:r>
              <a:rPr lang="en-US" sz="2400" dirty="0">
                <a:solidFill>
                  <a:schemeClr val="bg2">
                    <a:lumMod val="10000"/>
                  </a:schemeClr>
                </a:solidFill>
                <a:cs typeface="Arial" charset="0"/>
              </a:rPr>
              <a:t>Give up ownership of assets </a:t>
            </a:r>
          </a:p>
          <a:p>
            <a:pPr marL="285750" indent="-285750">
              <a:lnSpc>
                <a:spcPct val="114000"/>
              </a:lnSpc>
              <a:buFont typeface="Arial" panose="020B0604020202020204" pitchFamily="34" charset="0"/>
              <a:buChar char="•"/>
              <a:defRPr/>
            </a:pPr>
            <a:r>
              <a:rPr lang="en-US" sz="2400" dirty="0">
                <a:solidFill>
                  <a:schemeClr val="bg2">
                    <a:lumMod val="10000"/>
                  </a:schemeClr>
                </a:solidFill>
                <a:cs typeface="Arial" charset="0"/>
              </a:rPr>
              <a:t>Some trusts cannot be </a:t>
            </a:r>
            <a:r>
              <a:rPr lang="en-US" sz="2400" dirty="0" smtClean="0">
                <a:solidFill>
                  <a:schemeClr val="bg2">
                    <a:lumMod val="10000"/>
                  </a:schemeClr>
                </a:solidFill>
                <a:cs typeface="Arial" charset="0"/>
              </a:rPr>
              <a:t>changed</a:t>
            </a:r>
            <a:endParaRPr lang="en-US" sz="2400" dirty="0">
              <a:solidFill>
                <a:schemeClr val="bg2">
                  <a:lumMod val="10000"/>
                </a:schemeClr>
              </a:solidFill>
              <a:cs typeface="Arial" charset="0"/>
            </a:endParaRPr>
          </a:p>
        </p:txBody>
      </p:sp>
      <p:sp>
        <p:nvSpPr>
          <p:cNvPr id="12" name="Text Box 5">
            <a:extLst>
              <a:ext uri="{FF2B5EF4-FFF2-40B4-BE49-F238E27FC236}">
                <a16:creationId xmlns:a16="http://schemas.microsoft.com/office/drawing/2014/main" xmlns="" id="{C199C19B-2792-4ADE-8A32-ECA812778C7B}"/>
              </a:ext>
            </a:extLst>
          </p:cNvPr>
          <p:cNvSpPr txBox="1">
            <a:spLocks noChangeArrowheads="1"/>
          </p:cNvSpPr>
          <p:nvPr/>
        </p:nvSpPr>
        <p:spPr bwMode="auto">
          <a:xfrm>
            <a:off x="611560" y="6394722"/>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spTree>
    <p:extLst>
      <p:ext uri="{BB962C8B-B14F-4D97-AF65-F5344CB8AC3E}">
        <p14:creationId xmlns:p14="http://schemas.microsoft.com/office/powerpoint/2010/main" val="306695692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a table&#10;&#10;Description generated with high confidence">
            <a:extLst>
              <a:ext uri="{FF2B5EF4-FFF2-40B4-BE49-F238E27FC236}">
                <a16:creationId xmlns:a16="http://schemas.microsoft.com/office/drawing/2014/main" xmlns="" id="{98F22EF5-C9BB-4BC6-BBC0-FBB2D085DD9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366" r="12366"/>
          <a:stretch>
            <a:fillRect/>
          </a:stretch>
        </p:blipFill>
        <p:spPr>
          <a:xfrm>
            <a:off x="5051476" y="2348880"/>
            <a:ext cx="3841003" cy="3402667"/>
          </a:xfrm>
        </p:spPr>
      </p:pic>
      <p:sp>
        <p:nvSpPr>
          <p:cNvPr id="3" name="Title 2">
            <a:extLst>
              <a:ext uri="{FF2B5EF4-FFF2-40B4-BE49-F238E27FC236}">
                <a16:creationId xmlns:a16="http://schemas.microsoft.com/office/drawing/2014/main" xmlns="" id="{614E0BF6-57AA-40B6-A95D-7FEEF1B1EDD2}"/>
              </a:ext>
            </a:extLst>
          </p:cNvPr>
          <p:cNvSpPr>
            <a:spLocks noGrp="1"/>
          </p:cNvSpPr>
          <p:nvPr>
            <p:ph type="title"/>
          </p:nvPr>
        </p:nvSpPr>
        <p:spPr/>
        <p:txBody>
          <a:bodyPr/>
          <a:lstStyle/>
          <a:p>
            <a:r>
              <a:rPr lang="en-IN" dirty="0"/>
              <a:t>Testamentary Trust</a:t>
            </a:r>
          </a:p>
        </p:txBody>
      </p:sp>
      <p:sp>
        <p:nvSpPr>
          <p:cNvPr id="5" name="Slide Number Placeholder 4">
            <a:extLst>
              <a:ext uri="{FF2B5EF4-FFF2-40B4-BE49-F238E27FC236}">
                <a16:creationId xmlns:a16="http://schemas.microsoft.com/office/drawing/2014/main" xmlns="" id="{A03636F3-107A-4D22-AF44-41FEE79DF1C4}"/>
              </a:ext>
            </a:extLst>
          </p:cNvPr>
          <p:cNvSpPr>
            <a:spLocks noGrp="1"/>
          </p:cNvSpPr>
          <p:nvPr>
            <p:ph type="sldNum" sz="quarter" idx="12"/>
          </p:nvPr>
        </p:nvSpPr>
        <p:spPr/>
        <p:txBody>
          <a:bodyPr/>
          <a:lstStyle/>
          <a:p>
            <a:fld id="{FBE45F11-A630-490E-9935-D57CD8397F5B}" type="slidenum">
              <a:rPr lang="en-US" smtClean="0"/>
              <a:pPr/>
              <a:t>19</a:t>
            </a:fld>
            <a:endParaRPr lang="en-US"/>
          </a:p>
        </p:txBody>
      </p:sp>
      <p:sp>
        <p:nvSpPr>
          <p:cNvPr id="8" name="Rectangle 7">
            <a:extLst>
              <a:ext uri="{FF2B5EF4-FFF2-40B4-BE49-F238E27FC236}">
                <a16:creationId xmlns:a16="http://schemas.microsoft.com/office/drawing/2014/main" xmlns="" id="{72F98E1F-52BC-4E4F-99F3-B1CEDD3738DF}"/>
              </a:ext>
            </a:extLst>
          </p:cNvPr>
          <p:cNvSpPr/>
          <p:nvPr/>
        </p:nvSpPr>
        <p:spPr>
          <a:xfrm>
            <a:off x="381534" y="1585948"/>
            <a:ext cx="4838538" cy="1776384"/>
          </a:xfrm>
          <a:prstGeom prst="rect">
            <a:avLst/>
          </a:prstGeom>
        </p:spPr>
        <p:txBody>
          <a:bodyPr wrap="square">
            <a:spAutoFit/>
          </a:bodyPr>
          <a:lstStyle/>
          <a:p>
            <a:pPr marL="342900" indent="-342900">
              <a:lnSpc>
                <a:spcPct val="114000"/>
              </a:lnSpc>
              <a:buFont typeface="Arial" panose="020B0604020202020204" pitchFamily="34" charset="0"/>
              <a:buChar char="•"/>
            </a:pPr>
            <a:r>
              <a:rPr lang="en-US" sz="2400" dirty="0">
                <a:solidFill>
                  <a:schemeClr val="tx1">
                    <a:lumMod val="50000"/>
                  </a:schemeClr>
                </a:solidFill>
              </a:rPr>
              <a:t>Created by the will</a:t>
            </a:r>
          </a:p>
          <a:p>
            <a:pPr marL="342900" indent="-342900">
              <a:lnSpc>
                <a:spcPct val="114000"/>
              </a:lnSpc>
              <a:buFont typeface="Arial" panose="020B0604020202020204" pitchFamily="34" charset="0"/>
              <a:buChar char="•"/>
            </a:pPr>
            <a:r>
              <a:rPr lang="en-US" sz="2400" dirty="0">
                <a:solidFill>
                  <a:schemeClr val="tx1">
                    <a:lumMod val="50000"/>
                  </a:schemeClr>
                </a:solidFill>
              </a:rPr>
              <a:t>Only takes effect upon death</a:t>
            </a:r>
          </a:p>
          <a:p>
            <a:pPr marL="342900" indent="-342900">
              <a:lnSpc>
                <a:spcPct val="114000"/>
              </a:lnSpc>
              <a:buFont typeface="Arial" panose="020B0604020202020204" pitchFamily="34" charset="0"/>
              <a:buChar char="•"/>
            </a:pPr>
            <a:r>
              <a:rPr lang="en-US" sz="2400" dirty="0">
                <a:solidFill>
                  <a:schemeClr val="tx1">
                    <a:lumMod val="50000"/>
                  </a:schemeClr>
                </a:solidFill>
              </a:rPr>
              <a:t>One type keeps assets in trust for minor children</a:t>
            </a:r>
          </a:p>
        </p:txBody>
      </p:sp>
      <p:sp>
        <p:nvSpPr>
          <p:cNvPr id="9" name="Rectangle 8">
            <a:extLst>
              <a:ext uri="{FF2B5EF4-FFF2-40B4-BE49-F238E27FC236}">
                <a16:creationId xmlns:a16="http://schemas.microsoft.com/office/drawing/2014/main" xmlns="" id="{B204FDA7-0EF8-441B-B72C-C6A421ED9A0B}"/>
              </a:ext>
            </a:extLst>
          </p:cNvPr>
          <p:cNvSpPr/>
          <p:nvPr/>
        </p:nvSpPr>
        <p:spPr>
          <a:xfrm>
            <a:off x="395536" y="3334340"/>
            <a:ext cx="4469667" cy="3046988"/>
          </a:xfrm>
          <a:prstGeom prst="rect">
            <a:avLst/>
          </a:prstGeom>
        </p:spPr>
        <p:txBody>
          <a:bodyPr wrap="square">
            <a:spAutoFit/>
          </a:bodyPr>
          <a:lstStyle/>
          <a:p>
            <a:pPr marL="282575" indent="-282575">
              <a:buFont typeface="Wingdings" pitchFamily="2" charset="2"/>
              <a:buNone/>
            </a:pPr>
            <a:r>
              <a:rPr lang="en-US" sz="2400" b="1" dirty="0">
                <a:solidFill>
                  <a:srgbClr val="6DA141"/>
                </a:solidFill>
              </a:rPr>
              <a:t>Advantage</a:t>
            </a:r>
            <a:r>
              <a:rPr lang="en-US" sz="2400" b="1" dirty="0" smtClean="0">
                <a:solidFill>
                  <a:srgbClr val="6DA141"/>
                </a:solidFill>
              </a:rPr>
              <a:t>:</a:t>
            </a:r>
          </a:p>
          <a:p>
            <a:pPr marL="342900" indent="-342900">
              <a:buFont typeface="Arial" panose="020B0604020202020204" pitchFamily="34" charset="0"/>
              <a:buChar char="•"/>
            </a:pPr>
            <a:r>
              <a:rPr lang="en-US" sz="2400" dirty="0">
                <a:solidFill>
                  <a:schemeClr val="tx1">
                    <a:lumMod val="50000"/>
                  </a:schemeClr>
                </a:solidFill>
              </a:rPr>
              <a:t>Allows for the passing of assets at death with control over when and how they are ultimately distributed to the beneficiary   </a:t>
            </a:r>
            <a:endParaRPr lang="en-US" sz="2400" dirty="0" smtClean="0">
              <a:solidFill>
                <a:schemeClr val="tx1">
                  <a:lumMod val="50000"/>
                </a:schemeClr>
              </a:solidFill>
            </a:endParaRPr>
          </a:p>
          <a:p>
            <a:r>
              <a:rPr lang="en-US" sz="2400" b="1" dirty="0">
                <a:solidFill>
                  <a:srgbClr val="6DA141"/>
                </a:solidFill>
              </a:rPr>
              <a:t>Disadvantage</a:t>
            </a:r>
            <a:r>
              <a:rPr lang="en-US" sz="2400" b="1" dirty="0" smtClean="0">
                <a:solidFill>
                  <a:srgbClr val="6DA141"/>
                </a:solidFill>
              </a:rPr>
              <a:t>:</a:t>
            </a:r>
          </a:p>
          <a:p>
            <a:pPr marL="342900" indent="-342900">
              <a:buFont typeface="Arial" panose="020B0604020202020204" pitchFamily="34" charset="0"/>
              <a:buChar char="•"/>
            </a:pPr>
            <a:r>
              <a:rPr lang="en-US" sz="2400" dirty="0">
                <a:solidFill>
                  <a:schemeClr val="tx1">
                    <a:lumMod val="50000"/>
                  </a:schemeClr>
                </a:solidFill>
              </a:rPr>
              <a:t>May be subject to probate </a:t>
            </a:r>
            <a:r>
              <a:rPr lang="en-US" sz="2400" dirty="0" smtClean="0">
                <a:solidFill>
                  <a:schemeClr val="tx1">
                    <a:lumMod val="50000"/>
                  </a:schemeClr>
                </a:solidFill>
              </a:rPr>
              <a:t>fees</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19247045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Disclosure </a:t>
            </a:r>
          </a:p>
        </p:txBody>
      </p:sp>
      <p:sp>
        <p:nvSpPr>
          <p:cNvPr id="5" name="Slide Number Placeholder 4"/>
          <p:cNvSpPr>
            <a:spLocks noGrp="1"/>
          </p:cNvSpPr>
          <p:nvPr>
            <p:ph type="sldNum" sz="quarter" idx="12"/>
          </p:nvPr>
        </p:nvSpPr>
        <p:spPr/>
        <p:txBody>
          <a:bodyPr/>
          <a:lstStyle/>
          <a:p>
            <a:fld id="{FBE45F11-A630-490E-9935-D57CD8397F5B}" type="slidenum">
              <a:rPr lang="en-US" smtClean="0"/>
              <a:pPr/>
              <a:t>2</a:t>
            </a:fld>
            <a:endParaRPr lang="en-US"/>
          </a:p>
        </p:txBody>
      </p:sp>
      <p:sp>
        <p:nvSpPr>
          <p:cNvPr id="7" name="Content Placeholder 9"/>
          <p:cNvSpPr txBox="1">
            <a:spLocks/>
          </p:cNvSpPr>
          <p:nvPr/>
        </p:nvSpPr>
        <p:spPr>
          <a:xfrm>
            <a:off x="838200" y="1981200"/>
            <a:ext cx="7467600" cy="3962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2060"/>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Font typeface="Arial" pitchFamily="34" charset="0"/>
              <a:buNone/>
            </a:pPr>
            <a:r>
              <a:rPr lang="en-US" sz="1800" b="1" dirty="0" smtClean="0"/>
              <a:t>&lt;Advisor Name, Approved Title/Designation(s)&gt; </a:t>
            </a:r>
          </a:p>
          <a:p>
            <a:pPr marL="0" indent="0" algn="just">
              <a:lnSpc>
                <a:spcPct val="150000"/>
              </a:lnSpc>
              <a:buFont typeface="Arial" pitchFamily="34" charset="0"/>
              <a:buNone/>
            </a:pPr>
            <a:r>
              <a:rPr lang="en-US" sz="1800" b="1" dirty="0" smtClean="0"/>
              <a:t>&lt;Approved DBA Name&gt; </a:t>
            </a:r>
          </a:p>
          <a:p>
            <a:pPr marL="0" indent="0" algn="just">
              <a:lnSpc>
                <a:spcPct val="150000"/>
              </a:lnSpc>
              <a:buFont typeface="Arial" pitchFamily="34" charset="0"/>
              <a:buNone/>
            </a:pPr>
            <a:r>
              <a:rPr lang="en-US" sz="1800" b="1" dirty="0" smtClean="0"/>
              <a:t>&lt;Insert pre-approved broker/dealer disclosure&gt; </a:t>
            </a:r>
          </a:p>
          <a:p>
            <a:pPr marL="0" indent="0" algn="just">
              <a:lnSpc>
                <a:spcPct val="150000"/>
              </a:lnSpc>
              <a:buFont typeface="Arial" pitchFamily="34" charset="0"/>
              <a:buNone/>
            </a:pPr>
            <a:endParaRPr lang="en-US" sz="1200" dirty="0" smtClean="0"/>
          </a:p>
          <a:p>
            <a:pPr marL="0" indent="0" algn="just">
              <a:lnSpc>
                <a:spcPct val="150000"/>
              </a:lnSpc>
              <a:buFont typeface="Arial" pitchFamily="34" charset="0"/>
              <a:buNone/>
            </a:pPr>
            <a:endParaRPr lang="en-US" sz="1200" dirty="0" smtClean="0"/>
          </a:p>
          <a:p>
            <a:pPr marL="0" indent="0" algn="just">
              <a:lnSpc>
                <a:spcPct val="150000"/>
              </a:lnSpc>
              <a:buFont typeface="Arial" pitchFamily="34" charset="0"/>
              <a:buNone/>
            </a:pPr>
            <a:r>
              <a:rPr lang="en-US" sz="1600" dirty="0" smtClean="0"/>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 </a:t>
            </a:r>
            <a:endParaRPr lang="en-US" sz="1600" b="1" dirty="0"/>
          </a:p>
        </p:txBody>
      </p:sp>
    </p:spTree>
    <p:extLst>
      <p:ext uri="{BB962C8B-B14F-4D97-AF65-F5344CB8AC3E}">
        <p14:creationId xmlns:p14="http://schemas.microsoft.com/office/powerpoint/2010/main" val="308565020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0D168-B0B8-439B-9F55-4999FFAB1D37}"/>
              </a:ext>
            </a:extLst>
          </p:cNvPr>
          <p:cNvSpPr>
            <a:spLocks noGrp="1"/>
          </p:cNvSpPr>
          <p:nvPr>
            <p:ph type="title"/>
          </p:nvPr>
        </p:nvSpPr>
        <p:spPr/>
        <p:txBody>
          <a:bodyPr/>
          <a:lstStyle/>
          <a:p>
            <a:r>
              <a:rPr lang="en-IN" dirty="0"/>
              <a:t>Revocable Living Trust</a:t>
            </a:r>
          </a:p>
        </p:txBody>
      </p:sp>
      <p:pic>
        <p:nvPicPr>
          <p:cNvPr id="14" name="Picture Placeholder 13" descr="A close up of a person&#10;&#10;Description generated with high confidence">
            <a:extLst>
              <a:ext uri="{FF2B5EF4-FFF2-40B4-BE49-F238E27FC236}">
                <a16:creationId xmlns:a16="http://schemas.microsoft.com/office/drawing/2014/main" xmlns="" id="{C8F3F030-EB79-4C8F-AC27-900F1B9C64F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5415" r="15415"/>
          <a:stretch>
            <a:fillRect/>
          </a:stretch>
        </p:blipFill>
        <p:spPr>
          <a:xfrm>
            <a:off x="5436096" y="1628800"/>
            <a:ext cx="3528393" cy="3528393"/>
          </a:xfrm>
        </p:spPr>
      </p:pic>
      <p:sp>
        <p:nvSpPr>
          <p:cNvPr id="4" name="Slide Number Placeholder 3">
            <a:extLst>
              <a:ext uri="{FF2B5EF4-FFF2-40B4-BE49-F238E27FC236}">
                <a16:creationId xmlns:a16="http://schemas.microsoft.com/office/drawing/2014/main" xmlns="" id="{951B5508-17A9-457A-9E17-719B303E9F59}"/>
              </a:ext>
            </a:extLst>
          </p:cNvPr>
          <p:cNvSpPr>
            <a:spLocks noGrp="1"/>
          </p:cNvSpPr>
          <p:nvPr>
            <p:ph type="sldNum" sz="quarter" idx="12"/>
          </p:nvPr>
        </p:nvSpPr>
        <p:spPr/>
        <p:txBody>
          <a:bodyPr/>
          <a:lstStyle/>
          <a:p>
            <a:fld id="{FBE45F11-A630-490E-9935-D57CD8397F5B}" type="slidenum">
              <a:rPr lang="en-US" smtClean="0"/>
              <a:pPr/>
              <a:t>20</a:t>
            </a:fld>
            <a:endParaRPr lang="en-US"/>
          </a:p>
        </p:txBody>
      </p:sp>
      <p:sp>
        <p:nvSpPr>
          <p:cNvPr id="8" name="Rectangle 7">
            <a:extLst>
              <a:ext uri="{FF2B5EF4-FFF2-40B4-BE49-F238E27FC236}">
                <a16:creationId xmlns:a16="http://schemas.microsoft.com/office/drawing/2014/main" xmlns="" id="{52C8146A-4774-4CA4-AECE-B714C253EC36}"/>
              </a:ext>
            </a:extLst>
          </p:cNvPr>
          <p:cNvSpPr/>
          <p:nvPr/>
        </p:nvSpPr>
        <p:spPr>
          <a:xfrm>
            <a:off x="423948" y="1772816"/>
            <a:ext cx="4868131" cy="2197396"/>
          </a:xfrm>
          <a:prstGeom prst="rect">
            <a:avLst/>
          </a:prstGeom>
        </p:spPr>
        <p:txBody>
          <a:bodyPr wrap="square">
            <a:spAutoFit/>
          </a:bodyPr>
          <a:lstStyle/>
          <a:p>
            <a:pPr marL="342900" indent="-342900">
              <a:lnSpc>
                <a:spcPct val="114000"/>
              </a:lnSpc>
              <a:buFont typeface="Arial" panose="020B0604020202020204" pitchFamily="34" charset="0"/>
              <a:buChar char="•"/>
            </a:pPr>
            <a:r>
              <a:rPr lang="en-US" sz="2400" dirty="0">
                <a:solidFill>
                  <a:schemeClr val="tx1">
                    <a:lumMod val="50000"/>
                  </a:schemeClr>
                </a:solidFill>
              </a:rPr>
              <a:t>A Trust put in place during your lifetime</a:t>
            </a:r>
          </a:p>
          <a:p>
            <a:pPr marL="342900" indent="-342900">
              <a:lnSpc>
                <a:spcPct val="114000"/>
              </a:lnSpc>
              <a:buFont typeface="Arial" panose="020B0604020202020204" pitchFamily="34" charset="0"/>
              <a:buChar char="•"/>
            </a:pPr>
            <a:r>
              <a:rPr lang="en-US" sz="2400" dirty="0">
                <a:solidFill>
                  <a:schemeClr val="tx1">
                    <a:lumMod val="50000"/>
                  </a:schemeClr>
                </a:solidFill>
              </a:rPr>
              <a:t>You may name yourself as trustee</a:t>
            </a:r>
          </a:p>
          <a:p>
            <a:pPr marL="342900" indent="-342900">
              <a:lnSpc>
                <a:spcPct val="114000"/>
              </a:lnSpc>
              <a:buFont typeface="Arial" panose="020B0604020202020204" pitchFamily="34" charset="0"/>
              <a:buChar char="•"/>
            </a:pPr>
            <a:r>
              <a:rPr lang="en-US" sz="2400" dirty="0">
                <a:solidFill>
                  <a:schemeClr val="tx1">
                    <a:lumMod val="50000"/>
                  </a:schemeClr>
                </a:solidFill>
              </a:rPr>
              <a:t>You maintain complete control of the assets </a:t>
            </a:r>
            <a:r>
              <a:rPr lang="en-US" sz="2400" dirty="0" smtClean="0">
                <a:solidFill>
                  <a:schemeClr val="tx1">
                    <a:lumMod val="50000"/>
                  </a:schemeClr>
                </a:solidFill>
              </a:rPr>
              <a:t>(if </a:t>
            </a:r>
            <a:r>
              <a:rPr lang="en-US" sz="2400" dirty="0">
                <a:solidFill>
                  <a:schemeClr val="tx1">
                    <a:lumMod val="50000"/>
                  </a:schemeClr>
                </a:solidFill>
              </a:rPr>
              <a:t>you act as trustee)</a:t>
            </a:r>
          </a:p>
        </p:txBody>
      </p:sp>
      <p:sp>
        <p:nvSpPr>
          <p:cNvPr id="9" name="Rectangle 8">
            <a:extLst>
              <a:ext uri="{FF2B5EF4-FFF2-40B4-BE49-F238E27FC236}">
                <a16:creationId xmlns:a16="http://schemas.microsoft.com/office/drawing/2014/main" xmlns="" id="{7DEF4EFE-7661-4CB9-B733-55BB0CB0327A}"/>
              </a:ext>
            </a:extLst>
          </p:cNvPr>
          <p:cNvSpPr/>
          <p:nvPr/>
        </p:nvSpPr>
        <p:spPr>
          <a:xfrm>
            <a:off x="423949" y="4005064"/>
            <a:ext cx="4868130" cy="2173415"/>
          </a:xfrm>
          <a:prstGeom prst="rect">
            <a:avLst/>
          </a:prstGeom>
        </p:spPr>
        <p:txBody>
          <a:bodyPr wrap="square">
            <a:spAutoFit/>
          </a:bodyPr>
          <a:lstStyle/>
          <a:p>
            <a:pPr marL="282575" indent="-282575">
              <a:lnSpc>
                <a:spcPct val="114000"/>
              </a:lnSpc>
              <a:buFont typeface="Wingdings" pitchFamily="2" charset="2"/>
              <a:buNone/>
            </a:pPr>
            <a:r>
              <a:rPr lang="en-US" sz="2400" b="1" dirty="0">
                <a:solidFill>
                  <a:srgbClr val="6DA141"/>
                </a:solidFill>
              </a:rPr>
              <a:t>Advantage</a:t>
            </a:r>
            <a:r>
              <a:rPr lang="en-US" sz="2400" b="1" dirty="0" smtClean="0">
                <a:solidFill>
                  <a:srgbClr val="6DA141"/>
                </a:solidFill>
              </a:rPr>
              <a:t>:</a:t>
            </a:r>
          </a:p>
          <a:p>
            <a:pPr marL="342900" indent="-342900">
              <a:lnSpc>
                <a:spcPct val="114000"/>
              </a:lnSpc>
              <a:buFont typeface="Arial" panose="020B0604020202020204" pitchFamily="34" charset="0"/>
              <a:buChar char="•"/>
            </a:pPr>
            <a:r>
              <a:rPr lang="en-US" sz="2400" dirty="0">
                <a:solidFill>
                  <a:schemeClr val="tx1">
                    <a:lumMod val="50000"/>
                  </a:schemeClr>
                </a:solidFill>
              </a:rPr>
              <a:t>Avoids probate</a:t>
            </a:r>
          </a:p>
          <a:p>
            <a:pPr marL="342900" indent="-342900">
              <a:lnSpc>
                <a:spcPct val="114000"/>
              </a:lnSpc>
              <a:buFont typeface="Arial" panose="020B0604020202020204" pitchFamily="34" charset="0"/>
              <a:buChar char="•"/>
            </a:pPr>
            <a:r>
              <a:rPr lang="en-US" sz="2400" dirty="0">
                <a:solidFill>
                  <a:schemeClr val="tx1">
                    <a:lumMod val="50000"/>
                  </a:schemeClr>
                </a:solidFill>
              </a:rPr>
              <a:t>Provides </a:t>
            </a:r>
            <a:r>
              <a:rPr lang="en-US" sz="2400" dirty="0" smtClean="0">
                <a:solidFill>
                  <a:schemeClr val="tx1">
                    <a:lumMod val="50000"/>
                  </a:schemeClr>
                </a:solidFill>
              </a:rPr>
              <a:t>privacy</a:t>
            </a:r>
          </a:p>
          <a:p>
            <a:pPr>
              <a:lnSpc>
                <a:spcPct val="114000"/>
              </a:lnSpc>
            </a:pPr>
            <a:r>
              <a:rPr lang="en-US" sz="2400" b="1" dirty="0">
                <a:solidFill>
                  <a:srgbClr val="6DA141"/>
                </a:solidFill>
              </a:rPr>
              <a:t>Disadvantage: </a:t>
            </a:r>
            <a:endParaRPr lang="en-US" sz="2400" b="1" dirty="0" smtClean="0">
              <a:solidFill>
                <a:srgbClr val="6DA141"/>
              </a:solidFill>
            </a:endParaRPr>
          </a:p>
          <a:p>
            <a:pPr marL="342900" indent="-342900">
              <a:lnSpc>
                <a:spcPct val="114000"/>
              </a:lnSpc>
              <a:buFont typeface="Arial" panose="020B0604020202020204" pitchFamily="34" charset="0"/>
              <a:buChar char="•"/>
            </a:pPr>
            <a:r>
              <a:rPr lang="en-US" sz="2400" dirty="0">
                <a:solidFill>
                  <a:schemeClr val="tx1">
                    <a:lumMod val="50000"/>
                  </a:schemeClr>
                </a:solidFill>
              </a:rPr>
              <a:t>Assets are still subject to estate </a:t>
            </a:r>
            <a:r>
              <a:rPr lang="en-US" sz="2400" dirty="0" smtClean="0">
                <a:solidFill>
                  <a:schemeClr val="tx1">
                    <a:lumMod val="50000"/>
                  </a:schemeClr>
                </a:solidFill>
              </a:rPr>
              <a:t>tax</a:t>
            </a:r>
            <a:endParaRPr lang="en-US" sz="2400" b="1" dirty="0">
              <a:solidFill>
                <a:srgbClr val="6DA141"/>
              </a:solidFill>
            </a:endParaRPr>
          </a:p>
        </p:txBody>
      </p:sp>
    </p:spTree>
    <p:extLst>
      <p:ext uri="{BB962C8B-B14F-4D97-AF65-F5344CB8AC3E}">
        <p14:creationId xmlns:p14="http://schemas.microsoft.com/office/powerpoint/2010/main" val="116544596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089D22-EEEB-4D31-ABFD-6EF345C73518}"/>
              </a:ext>
            </a:extLst>
          </p:cNvPr>
          <p:cNvSpPr>
            <a:spLocks noGrp="1"/>
          </p:cNvSpPr>
          <p:nvPr>
            <p:ph type="title"/>
          </p:nvPr>
        </p:nvSpPr>
        <p:spPr/>
        <p:txBody>
          <a:bodyPr/>
          <a:lstStyle/>
          <a:p>
            <a:r>
              <a:rPr lang="en-IN" dirty="0"/>
              <a:t>Summary </a:t>
            </a:r>
            <a:r>
              <a:rPr lang="en-IN" dirty="0" smtClean="0"/>
              <a:t>of </a:t>
            </a:r>
            <a:r>
              <a:rPr lang="en-IN" dirty="0"/>
              <a:t>Transfer Options</a:t>
            </a:r>
          </a:p>
        </p:txBody>
      </p:sp>
      <p:sp>
        <p:nvSpPr>
          <p:cNvPr id="4" name="Slide Number Placeholder 3">
            <a:extLst>
              <a:ext uri="{FF2B5EF4-FFF2-40B4-BE49-F238E27FC236}">
                <a16:creationId xmlns:a16="http://schemas.microsoft.com/office/drawing/2014/main" xmlns="" id="{C4260A0D-63A1-4288-B2F8-7848A544D5CD}"/>
              </a:ext>
            </a:extLst>
          </p:cNvPr>
          <p:cNvSpPr>
            <a:spLocks noGrp="1"/>
          </p:cNvSpPr>
          <p:nvPr>
            <p:ph type="sldNum" sz="quarter" idx="12"/>
          </p:nvPr>
        </p:nvSpPr>
        <p:spPr/>
        <p:txBody>
          <a:bodyPr/>
          <a:lstStyle/>
          <a:p>
            <a:fld id="{FBE45F11-A630-490E-9935-D57CD8397F5B}" type="slidenum">
              <a:rPr lang="en-US" smtClean="0"/>
              <a:pPr/>
              <a:t>21</a:t>
            </a:fld>
            <a:endParaRPr lang="en-US"/>
          </a:p>
        </p:txBody>
      </p:sp>
      <p:sp>
        <p:nvSpPr>
          <p:cNvPr id="10" name="Text Box 5">
            <a:extLst>
              <a:ext uri="{FF2B5EF4-FFF2-40B4-BE49-F238E27FC236}">
                <a16:creationId xmlns:a16="http://schemas.microsoft.com/office/drawing/2014/main" xmlns="" id="{5CBC6692-6609-4921-9C8E-07CE92E379E2}"/>
              </a:ext>
            </a:extLst>
          </p:cNvPr>
          <p:cNvSpPr txBox="1">
            <a:spLocks noChangeArrowheads="1"/>
          </p:cNvSpPr>
          <p:nvPr/>
        </p:nvSpPr>
        <p:spPr bwMode="auto">
          <a:xfrm>
            <a:off x="685800" y="6367080"/>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graphicFrame>
        <p:nvGraphicFramePr>
          <p:cNvPr id="11" name="Table 10"/>
          <p:cNvGraphicFramePr>
            <a:graphicFrameLocks noGrp="1"/>
          </p:cNvGraphicFramePr>
          <p:nvPr>
            <p:extLst>
              <p:ext uri="{D42A27DB-BD31-4B8C-83A1-F6EECF244321}">
                <p14:modId xmlns:p14="http://schemas.microsoft.com/office/powerpoint/2010/main" val="2968232482"/>
              </p:ext>
            </p:extLst>
          </p:nvPr>
        </p:nvGraphicFramePr>
        <p:xfrm>
          <a:off x="611560" y="1905989"/>
          <a:ext cx="7936942" cy="3467227"/>
        </p:xfrm>
        <a:graphic>
          <a:graphicData uri="http://schemas.openxmlformats.org/drawingml/2006/table">
            <a:tbl>
              <a:tblPr firstRow="1" bandRow="1">
                <a:tableStyleId>{5C22544A-7EE6-4342-B048-85BDC9FD1C3A}</a:tableStyleId>
              </a:tblPr>
              <a:tblGrid>
                <a:gridCol w="3968471"/>
                <a:gridCol w="3968471"/>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Through Probate</a:t>
                      </a:r>
                    </a:p>
                  </a:txBody>
                  <a:tcPr>
                    <a:solidFill>
                      <a:srgbClr val="6DA14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Outside Probate</a:t>
                      </a:r>
                    </a:p>
                  </a:txBody>
                  <a:tcPr>
                    <a:solidFill>
                      <a:srgbClr val="6DA141"/>
                    </a:solidFill>
                  </a:tcPr>
                </a:tc>
              </a:tr>
              <a:tr h="370840">
                <a:tc>
                  <a:txBody>
                    <a:bodyPr/>
                    <a:lstStyle/>
                    <a:p>
                      <a:pPr marL="342900" lvl="1" indent="-342900">
                        <a:lnSpc>
                          <a:spcPct val="114000"/>
                        </a:lnSpc>
                        <a:buFont typeface="Arial" panose="020B0604020202020204" pitchFamily="34" charset="0"/>
                        <a:buChar char="•"/>
                      </a:pPr>
                      <a:r>
                        <a:rPr lang="en-US" sz="2400" dirty="0" smtClean="0">
                          <a:solidFill>
                            <a:schemeClr val="tx1">
                              <a:lumMod val="50000"/>
                            </a:schemeClr>
                          </a:solidFill>
                        </a:rPr>
                        <a:t>Individually held real estate</a:t>
                      </a:r>
                    </a:p>
                    <a:p>
                      <a:pPr marL="342900" lvl="1" indent="-342900">
                        <a:lnSpc>
                          <a:spcPct val="114000"/>
                        </a:lnSpc>
                        <a:buFont typeface="Arial" panose="020B0604020202020204" pitchFamily="34" charset="0"/>
                        <a:buChar char="•"/>
                      </a:pPr>
                      <a:r>
                        <a:rPr lang="en-US" sz="2400" dirty="0" smtClean="0">
                          <a:solidFill>
                            <a:schemeClr val="tx1">
                              <a:lumMod val="50000"/>
                            </a:schemeClr>
                          </a:solidFill>
                        </a:rPr>
                        <a:t>Individually held bank accounts/CDs, stocks and bonds </a:t>
                      </a:r>
                    </a:p>
                    <a:p>
                      <a:pPr marL="342900" lvl="1" indent="-342900">
                        <a:lnSpc>
                          <a:spcPct val="114000"/>
                        </a:lnSpc>
                        <a:buFont typeface="Arial" panose="020B0604020202020204" pitchFamily="34" charset="0"/>
                        <a:buChar char="•"/>
                      </a:pPr>
                      <a:r>
                        <a:rPr lang="en-US" sz="2400" dirty="0" smtClean="0">
                          <a:solidFill>
                            <a:schemeClr val="tx1">
                              <a:lumMod val="50000"/>
                            </a:schemeClr>
                          </a:solidFill>
                        </a:rPr>
                        <a:t>Business interests </a:t>
                      </a:r>
                    </a:p>
                    <a:p>
                      <a:pPr marL="342900" lvl="1" indent="-342900">
                        <a:lnSpc>
                          <a:spcPct val="114000"/>
                        </a:lnSpc>
                        <a:buFont typeface="Arial" panose="020B0604020202020204" pitchFamily="34" charset="0"/>
                        <a:buChar char="•"/>
                      </a:pPr>
                      <a:r>
                        <a:rPr lang="en-US" sz="2400" dirty="0" smtClean="0">
                          <a:solidFill>
                            <a:schemeClr val="tx1">
                              <a:lumMod val="50000"/>
                            </a:schemeClr>
                          </a:solidFill>
                        </a:rPr>
                        <a:t>Tangible personal property</a:t>
                      </a:r>
                    </a:p>
                    <a:p>
                      <a:pPr marL="342900" lvl="1" indent="-342900">
                        <a:lnSpc>
                          <a:spcPct val="114000"/>
                        </a:lnSpc>
                        <a:buFont typeface="Arial" panose="020B0604020202020204" pitchFamily="34" charset="0"/>
                        <a:buChar char="•"/>
                      </a:pPr>
                      <a:r>
                        <a:rPr lang="en-US" sz="2400" dirty="0" smtClean="0">
                          <a:solidFill>
                            <a:schemeClr val="tx1">
                              <a:lumMod val="50000"/>
                            </a:schemeClr>
                          </a:solidFill>
                        </a:rPr>
                        <a:t>Testamentary trust</a:t>
                      </a:r>
                    </a:p>
                  </a:txBody>
                  <a:tcPr>
                    <a:lnR w="12700" cap="flat" cmpd="sng" algn="ctr">
                      <a:solidFill>
                        <a:srgbClr val="6DA141"/>
                      </a:solidFill>
                      <a:prstDash val="solid"/>
                      <a:round/>
                      <a:headEnd type="none" w="med" len="med"/>
                      <a:tailEnd type="none" w="med" len="med"/>
                    </a:lnR>
                    <a:solidFill>
                      <a:schemeClr val="accent3">
                        <a:lumMod val="20000"/>
                        <a:lumOff val="80000"/>
                      </a:schemeClr>
                    </a:solidFill>
                  </a:tcPr>
                </a:tc>
                <a:tc>
                  <a:txBody>
                    <a:bodyPr/>
                    <a:lstStyle/>
                    <a:p>
                      <a:pPr marL="342900" indent="-342900">
                        <a:lnSpc>
                          <a:spcPct val="114000"/>
                        </a:lnSpc>
                        <a:spcBef>
                          <a:spcPts val="0"/>
                        </a:spcBef>
                        <a:buClr>
                          <a:schemeClr val="tx1"/>
                        </a:buClr>
                        <a:buFont typeface="Arial" panose="020B0604020202020204" pitchFamily="34" charset="0"/>
                        <a:buChar char="•"/>
                      </a:pPr>
                      <a:r>
                        <a:rPr lang="en-US" sz="2400" dirty="0" smtClean="0">
                          <a:solidFill>
                            <a:schemeClr val="tx1">
                              <a:lumMod val="50000"/>
                            </a:schemeClr>
                          </a:solidFill>
                        </a:rPr>
                        <a:t> Jointly held property</a:t>
                      </a:r>
                    </a:p>
                    <a:p>
                      <a:pPr marL="342900" indent="-342900">
                        <a:lnSpc>
                          <a:spcPct val="114000"/>
                        </a:lnSpc>
                        <a:spcBef>
                          <a:spcPts val="0"/>
                        </a:spcBef>
                        <a:buClr>
                          <a:schemeClr val="tx1"/>
                        </a:buClr>
                        <a:buFont typeface="Arial" panose="020B0604020202020204" pitchFamily="34" charset="0"/>
                        <a:buChar char="•"/>
                      </a:pPr>
                      <a:r>
                        <a:rPr lang="en-US" sz="2400" dirty="0" smtClean="0">
                          <a:solidFill>
                            <a:schemeClr val="tx1">
                              <a:lumMod val="50000"/>
                            </a:schemeClr>
                          </a:solidFill>
                        </a:rPr>
                        <a:t>  Beneficiary-designated</a:t>
                      </a:r>
                      <a:br>
                        <a:rPr lang="en-US" sz="2400" dirty="0" smtClean="0">
                          <a:solidFill>
                            <a:schemeClr val="tx1">
                              <a:lumMod val="50000"/>
                            </a:schemeClr>
                          </a:solidFill>
                        </a:rPr>
                      </a:br>
                      <a:r>
                        <a:rPr lang="en-US" sz="2400" dirty="0" smtClean="0">
                          <a:solidFill>
                            <a:schemeClr val="tx1">
                              <a:lumMod val="50000"/>
                            </a:schemeClr>
                          </a:solidFill>
                        </a:rPr>
                        <a:t>   accounts like life</a:t>
                      </a:r>
                      <a:br>
                        <a:rPr lang="en-US" sz="2400" dirty="0" smtClean="0">
                          <a:solidFill>
                            <a:schemeClr val="tx1">
                              <a:lumMod val="50000"/>
                            </a:schemeClr>
                          </a:solidFill>
                        </a:rPr>
                      </a:br>
                      <a:r>
                        <a:rPr lang="en-US" sz="2400" dirty="0" smtClean="0">
                          <a:solidFill>
                            <a:schemeClr val="tx1">
                              <a:lumMod val="50000"/>
                            </a:schemeClr>
                          </a:solidFill>
                        </a:rPr>
                        <a:t>   insurance, IRAs, 401(k)s</a:t>
                      </a:r>
                    </a:p>
                    <a:p>
                      <a:pPr marL="342900" indent="-342900">
                        <a:lnSpc>
                          <a:spcPct val="114000"/>
                        </a:lnSpc>
                        <a:spcBef>
                          <a:spcPts val="0"/>
                        </a:spcBef>
                        <a:buClr>
                          <a:schemeClr val="tx1"/>
                        </a:buClr>
                        <a:buFont typeface="Arial" panose="020B0604020202020204" pitchFamily="34" charset="0"/>
                        <a:buChar char="•"/>
                      </a:pPr>
                      <a:r>
                        <a:rPr lang="en-US" sz="2400" dirty="0" smtClean="0">
                          <a:solidFill>
                            <a:schemeClr val="tx1">
                              <a:lumMod val="50000"/>
                            </a:schemeClr>
                          </a:solidFill>
                        </a:rPr>
                        <a:t>  Accounts designated</a:t>
                      </a:r>
                      <a:br>
                        <a:rPr lang="en-US" sz="2400" dirty="0" smtClean="0">
                          <a:solidFill>
                            <a:schemeClr val="tx1">
                              <a:lumMod val="50000"/>
                            </a:schemeClr>
                          </a:solidFill>
                        </a:rPr>
                      </a:br>
                      <a:r>
                        <a:rPr lang="en-US" sz="2400" dirty="0" smtClean="0">
                          <a:solidFill>
                            <a:schemeClr val="tx1">
                              <a:lumMod val="50000"/>
                            </a:schemeClr>
                          </a:solidFill>
                        </a:rPr>
                        <a:t>   POD or TOD</a:t>
                      </a:r>
                    </a:p>
                    <a:p>
                      <a:pPr marL="342900" indent="-342900">
                        <a:lnSpc>
                          <a:spcPct val="114000"/>
                        </a:lnSpc>
                        <a:spcBef>
                          <a:spcPts val="0"/>
                        </a:spcBef>
                        <a:buClr>
                          <a:schemeClr val="tx1"/>
                        </a:buClr>
                        <a:buFont typeface="Arial" panose="020B0604020202020204" pitchFamily="34" charset="0"/>
                        <a:buChar char="•"/>
                      </a:pPr>
                      <a:r>
                        <a:rPr lang="en-US" sz="2400" dirty="0" smtClean="0">
                          <a:solidFill>
                            <a:schemeClr val="tx1">
                              <a:lumMod val="50000"/>
                            </a:schemeClr>
                          </a:solidFill>
                        </a:rPr>
                        <a:t>  Living trust </a:t>
                      </a:r>
                      <a:endParaRPr lang="en-US" sz="2400" dirty="0"/>
                    </a:p>
                  </a:txBody>
                  <a:tcPr>
                    <a:lnL w="12700" cap="flat" cmpd="sng" algn="ctr">
                      <a:solidFill>
                        <a:srgbClr val="6DA141"/>
                      </a:solidFill>
                      <a:prstDash val="solid"/>
                      <a:round/>
                      <a:headEnd type="none" w="med" len="med"/>
                      <a:tailEnd type="none" w="med" len="med"/>
                    </a:lnL>
                    <a:solidFill>
                      <a:schemeClr val="accent3">
                        <a:lumMod val="40000"/>
                        <a:lumOff val="60000"/>
                      </a:schemeClr>
                    </a:solidFill>
                  </a:tcPr>
                </a:tc>
              </a:tr>
            </a:tbl>
          </a:graphicData>
        </a:graphic>
      </p:graphicFrame>
    </p:spTree>
    <p:extLst>
      <p:ext uri="{BB962C8B-B14F-4D97-AF65-F5344CB8AC3E}">
        <p14:creationId xmlns:p14="http://schemas.microsoft.com/office/powerpoint/2010/main" val="418628145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F2EB6C4-CAC6-48B1-8294-BE0BB7F32EAC}"/>
              </a:ext>
            </a:extLst>
          </p:cNvPr>
          <p:cNvSpPr>
            <a:spLocks noGrp="1"/>
          </p:cNvSpPr>
          <p:nvPr>
            <p:ph type="title"/>
          </p:nvPr>
        </p:nvSpPr>
        <p:spPr/>
        <p:txBody>
          <a:bodyPr/>
          <a:lstStyle/>
          <a:p>
            <a:r>
              <a:rPr lang="en-US" dirty="0"/>
              <a:t>Other Important Considerations</a:t>
            </a:r>
            <a:endParaRPr lang="en-IN" dirty="0"/>
          </a:p>
        </p:txBody>
      </p:sp>
      <p:pic>
        <p:nvPicPr>
          <p:cNvPr id="25" name="Picture Placeholder 24" descr="A picture containing book, indoor&#10;&#10;Description generated with very high confidence">
            <a:extLst>
              <a:ext uri="{FF2B5EF4-FFF2-40B4-BE49-F238E27FC236}">
                <a16:creationId xmlns:a16="http://schemas.microsoft.com/office/drawing/2014/main" xmlns="" id="{B15938D2-AA4A-4BA9-91A2-791D996DF66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737" r="16737"/>
          <a:stretch>
            <a:fillRect/>
          </a:stretch>
        </p:blipFill>
        <p:spPr>
          <a:xfrm>
            <a:off x="4860032" y="1631327"/>
            <a:ext cx="3493740" cy="3493740"/>
          </a:xfrm>
        </p:spPr>
      </p:pic>
      <p:pic>
        <p:nvPicPr>
          <p:cNvPr id="23" name="Picture Placeholder 22" descr="A close up of a piece of paper&#10;&#10;Description generated with very high confidence">
            <a:extLst>
              <a:ext uri="{FF2B5EF4-FFF2-40B4-BE49-F238E27FC236}">
                <a16:creationId xmlns:a16="http://schemas.microsoft.com/office/drawing/2014/main" xmlns="" id="{8B5DA48B-F64F-40A1-906A-23ABFE0988DB}"/>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6690" r="16690"/>
          <a:stretch>
            <a:fillRect/>
          </a:stretch>
        </p:blipFill>
        <p:spPr>
          <a:xfrm>
            <a:off x="4139952" y="3933056"/>
            <a:ext cx="2153994" cy="2153994"/>
          </a:xfrm>
        </p:spPr>
      </p:pic>
      <p:pic>
        <p:nvPicPr>
          <p:cNvPr id="21" name="Picture Placeholder 20" descr="A picture containing text, document&#10;&#10;Description generated with very high confidence">
            <a:extLst>
              <a:ext uri="{FF2B5EF4-FFF2-40B4-BE49-F238E27FC236}">
                <a16:creationId xmlns:a16="http://schemas.microsoft.com/office/drawing/2014/main" xmlns="" id="{A6A38F9B-FF4D-4408-A408-1C2962768DAF}"/>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21833" r="21833"/>
          <a:stretch>
            <a:fillRect/>
          </a:stretch>
        </p:blipFill>
        <p:spPr>
          <a:xfrm>
            <a:off x="6516216" y="3933056"/>
            <a:ext cx="2016224" cy="2016224"/>
          </a:xfrm>
        </p:spPr>
      </p:pic>
      <p:sp>
        <p:nvSpPr>
          <p:cNvPr id="5" name="Slide Number Placeholder 4">
            <a:extLst>
              <a:ext uri="{FF2B5EF4-FFF2-40B4-BE49-F238E27FC236}">
                <a16:creationId xmlns:a16="http://schemas.microsoft.com/office/drawing/2014/main" xmlns="" id="{D87C1E75-636A-48D0-9090-5232EF02B123}"/>
              </a:ext>
            </a:extLst>
          </p:cNvPr>
          <p:cNvSpPr>
            <a:spLocks noGrp="1"/>
          </p:cNvSpPr>
          <p:nvPr>
            <p:ph type="sldNum" sz="quarter" idx="12"/>
          </p:nvPr>
        </p:nvSpPr>
        <p:spPr/>
        <p:txBody>
          <a:bodyPr/>
          <a:lstStyle/>
          <a:p>
            <a:fld id="{FBE45F11-A630-490E-9935-D57CD8397F5B}" type="slidenum">
              <a:rPr lang="en-US" smtClean="0"/>
              <a:pPr/>
              <a:t>22</a:t>
            </a:fld>
            <a:endParaRPr lang="en-US"/>
          </a:p>
        </p:txBody>
      </p:sp>
      <p:grpSp>
        <p:nvGrpSpPr>
          <p:cNvPr id="8" name="Group 7">
            <a:extLst>
              <a:ext uri="{FF2B5EF4-FFF2-40B4-BE49-F238E27FC236}">
                <a16:creationId xmlns:a16="http://schemas.microsoft.com/office/drawing/2014/main" xmlns="" id="{6C2950DE-39C3-4106-B024-9C70AB7658EE}"/>
              </a:ext>
            </a:extLst>
          </p:cNvPr>
          <p:cNvGrpSpPr/>
          <p:nvPr/>
        </p:nvGrpSpPr>
        <p:grpSpPr>
          <a:xfrm>
            <a:off x="612204" y="2204864"/>
            <a:ext cx="432048" cy="432048"/>
            <a:chOff x="467544" y="2636912"/>
            <a:chExt cx="432048" cy="432048"/>
          </a:xfrm>
          <a:solidFill>
            <a:srgbClr val="6DA141"/>
          </a:solidFill>
        </p:grpSpPr>
        <p:sp>
          <p:nvSpPr>
            <p:cNvPr id="9" name="Oval 8">
              <a:extLst>
                <a:ext uri="{FF2B5EF4-FFF2-40B4-BE49-F238E27FC236}">
                  <a16:creationId xmlns:a16="http://schemas.microsoft.com/office/drawing/2014/main" xmlns="" id="{5E9A670B-FEA6-4699-BD1B-2D0C01693752}"/>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 name="Group 9">
              <a:extLst>
                <a:ext uri="{FF2B5EF4-FFF2-40B4-BE49-F238E27FC236}">
                  <a16:creationId xmlns:a16="http://schemas.microsoft.com/office/drawing/2014/main" xmlns="" id="{AE80836A-5A05-44C4-8265-377EA913F61D}"/>
                </a:ext>
              </a:extLst>
            </p:cNvPr>
            <p:cNvGrpSpPr/>
            <p:nvPr/>
          </p:nvGrpSpPr>
          <p:grpSpPr>
            <a:xfrm>
              <a:off x="579151" y="2787940"/>
              <a:ext cx="208833" cy="129991"/>
              <a:chOff x="699406" y="2420888"/>
              <a:chExt cx="208833" cy="129991"/>
            </a:xfrm>
            <a:grpFill/>
          </p:grpSpPr>
          <p:cxnSp>
            <p:nvCxnSpPr>
              <p:cNvPr id="11" name="Straight Connector 10">
                <a:extLst>
                  <a:ext uri="{FF2B5EF4-FFF2-40B4-BE49-F238E27FC236}">
                    <a16:creationId xmlns:a16="http://schemas.microsoft.com/office/drawing/2014/main" xmlns="" id="{BE116107-1F08-4E3E-B57C-4049EA8960A8}"/>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8649E52-32CB-4669-A062-02F93EBB5C93}"/>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xmlns="" id="{305E2E58-DC52-431E-9256-091B5C647A59}"/>
              </a:ext>
            </a:extLst>
          </p:cNvPr>
          <p:cNvSpPr/>
          <p:nvPr/>
        </p:nvSpPr>
        <p:spPr>
          <a:xfrm>
            <a:off x="1118531" y="2236222"/>
            <a:ext cx="2495107" cy="461665"/>
          </a:xfrm>
          <a:prstGeom prst="rect">
            <a:avLst/>
          </a:prstGeom>
        </p:spPr>
        <p:txBody>
          <a:bodyPr wrap="none">
            <a:spAutoFit/>
          </a:bodyPr>
          <a:lstStyle/>
          <a:p>
            <a:r>
              <a:rPr lang="en-US" sz="2400" b="1" dirty="0">
                <a:solidFill>
                  <a:schemeClr val="tx1">
                    <a:lumMod val="50000"/>
                  </a:schemeClr>
                </a:solidFill>
              </a:rPr>
              <a:t>Power of attorney</a:t>
            </a:r>
          </a:p>
        </p:txBody>
      </p:sp>
      <p:grpSp>
        <p:nvGrpSpPr>
          <p:cNvPr id="14" name="Group 13">
            <a:extLst>
              <a:ext uri="{FF2B5EF4-FFF2-40B4-BE49-F238E27FC236}">
                <a16:creationId xmlns:a16="http://schemas.microsoft.com/office/drawing/2014/main" xmlns="" id="{01E1094B-DA33-4D59-8EA1-DF5CEE09FA66}"/>
              </a:ext>
            </a:extLst>
          </p:cNvPr>
          <p:cNvGrpSpPr/>
          <p:nvPr/>
        </p:nvGrpSpPr>
        <p:grpSpPr>
          <a:xfrm>
            <a:off x="611560" y="3063862"/>
            <a:ext cx="432048" cy="432048"/>
            <a:chOff x="467544" y="2636912"/>
            <a:chExt cx="432048" cy="432048"/>
          </a:xfrm>
          <a:solidFill>
            <a:srgbClr val="6DA141"/>
          </a:solidFill>
        </p:grpSpPr>
        <p:sp>
          <p:nvSpPr>
            <p:cNvPr id="15" name="Oval 14">
              <a:extLst>
                <a:ext uri="{FF2B5EF4-FFF2-40B4-BE49-F238E27FC236}">
                  <a16:creationId xmlns:a16="http://schemas.microsoft.com/office/drawing/2014/main" xmlns="" id="{332C923D-8A89-4A3B-9CF8-EFEC09F6704C}"/>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xmlns="" id="{82917AAD-9A89-48F0-88F7-226283205131}"/>
                </a:ext>
              </a:extLst>
            </p:cNvPr>
            <p:cNvGrpSpPr/>
            <p:nvPr/>
          </p:nvGrpSpPr>
          <p:grpSpPr>
            <a:xfrm>
              <a:off x="579151" y="2787940"/>
              <a:ext cx="208833" cy="129991"/>
              <a:chOff x="699406" y="2420888"/>
              <a:chExt cx="208833" cy="129991"/>
            </a:xfrm>
            <a:grpFill/>
          </p:grpSpPr>
          <p:cxnSp>
            <p:nvCxnSpPr>
              <p:cNvPr id="17" name="Straight Connector 16">
                <a:extLst>
                  <a:ext uri="{FF2B5EF4-FFF2-40B4-BE49-F238E27FC236}">
                    <a16:creationId xmlns:a16="http://schemas.microsoft.com/office/drawing/2014/main" xmlns="" id="{728B9CB8-A1F0-4FBD-A3D6-9372F2A6BF6A}"/>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DD09067-EDC6-4196-B919-C8A33971D572}"/>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9" name="Rectangle 18">
            <a:extLst>
              <a:ext uri="{FF2B5EF4-FFF2-40B4-BE49-F238E27FC236}">
                <a16:creationId xmlns:a16="http://schemas.microsoft.com/office/drawing/2014/main" xmlns="" id="{A66C268A-1315-4BC2-88B8-ECD33A4D8053}"/>
              </a:ext>
            </a:extLst>
          </p:cNvPr>
          <p:cNvSpPr/>
          <p:nvPr/>
        </p:nvSpPr>
        <p:spPr>
          <a:xfrm>
            <a:off x="1104120" y="2916532"/>
            <a:ext cx="2764026" cy="461665"/>
          </a:xfrm>
          <a:prstGeom prst="rect">
            <a:avLst/>
          </a:prstGeom>
        </p:spPr>
        <p:txBody>
          <a:bodyPr wrap="none">
            <a:spAutoFit/>
          </a:bodyPr>
          <a:lstStyle/>
          <a:p>
            <a:r>
              <a:rPr lang="en-US" sz="2400" b="1" dirty="0">
                <a:solidFill>
                  <a:schemeClr val="tx1">
                    <a:lumMod val="50000"/>
                  </a:schemeClr>
                </a:solidFill>
              </a:rPr>
              <a:t>Medical documents </a:t>
            </a:r>
          </a:p>
        </p:txBody>
      </p:sp>
      <p:sp>
        <p:nvSpPr>
          <p:cNvPr id="26" name="Text Box 5">
            <a:extLst>
              <a:ext uri="{FF2B5EF4-FFF2-40B4-BE49-F238E27FC236}">
                <a16:creationId xmlns:a16="http://schemas.microsoft.com/office/drawing/2014/main" xmlns="" id="{D2BA5886-DF03-4D80-92C0-4291D7AC40A9}"/>
              </a:ext>
            </a:extLst>
          </p:cNvPr>
          <p:cNvSpPr txBox="1">
            <a:spLocks noChangeArrowheads="1"/>
          </p:cNvSpPr>
          <p:nvPr/>
        </p:nvSpPr>
        <p:spPr bwMode="auto">
          <a:xfrm>
            <a:off x="683685" y="6367080"/>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a:latin typeface="Arial" charset="0"/>
              </a:rPr>
              <a:t>Source: Estate Planning Concepts</a:t>
            </a:r>
          </a:p>
        </p:txBody>
      </p:sp>
    </p:spTree>
    <p:extLst>
      <p:ext uri="{BB962C8B-B14F-4D97-AF65-F5344CB8AC3E}">
        <p14:creationId xmlns:p14="http://schemas.microsoft.com/office/powerpoint/2010/main" val="34013605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looking at a computer&#10;&#10;Description generated with high confidence">
            <a:extLst>
              <a:ext uri="{FF2B5EF4-FFF2-40B4-BE49-F238E27FC236}">
                <a16:creationId xmlns:a16="http://schemas.microsoft.com/office/drawing/2014/main" xmlns="" id="{FEB40708-737E-41E2-B901-4D6E87DF09B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3768" r="13768"/>
          <a:stretch>
            <a:fillRect/>
          </a:stretch>
        </p:blipFill>
        <p:spPr/>
      </p:pic>
      <p:sp>
        <p:nvSpPr>
          <p:cNvPr id="3" name="Title 2">
            <a:extLst>
              <a:ext uri="{FF2B5EF4-FFF2-40B4-BE49-F238E27FC236}">
                <a16:creationId xmlns:a16="http://schemas.microsoft.com/office/drawing/2014/main" xmlns="" id="{B54EA440-840F-402A-A9AD-6552F2022FB5}"/>
              </a:ext>
            </a:extLst>
          </p:cNvPr>
          <p:cNvSpPr>
            <a:spLocks noGrp="1"/>
          </p:cNvSpPr>
          <p:nvPr>
            <p:ph type="title"/>
          </p:nvPr>
        </p:nvSpPr>
        <p:spPr/>
        <p:txBody>
          <a:bodyPr/>
          <a:lstStyle/>
          <a:p>
            <a:r>
              <a:rPr lang="en-IN" dirty="0"/>
              <a:t>Financial Power Of Attorney</a:t>
            </a:r>
          </a:p>
        </p:txBody>
      </p:sp>
      <p:sp>
        <p:nvSpPr>
          <p:cNvPr id="5" name="Slide Number Placeholder 4">
            <a:extLst>
              <a:ext uri="{FF2B5EF4-FFF2-40B4-BE49-F238E27FC236}">
                <a16:creationId xmlns:a16="http://schemas.microsoft.com/office/drawing/2014/main" xmlns="" id="{6BCB114D-AFD2-4248-B984-F4B9B99EB916}"/>
              </a:ext>
            </a:extLst>
          </p:cNvPr>
          <p:cNvSpPr>
            <a:spLocks noGrp="1"/>
          </p:cNvSpPr>
          <p:nvPr>
            <p:ph type="sldNum" sz="quarter" idx="12"/>
          </p:nvPr>
        </p:nvSpPr>
        <p:spPr/>
        <p:txBody>
          <a:bodyPr/>
          <a:lstStyle/>
          <a:p>
            <a:fld id="{FBE45F11-A630-490E-9935-D57CD8397F5B}" type="slidenum">
              <a:rPr lang="en-US" smtClean="0"/>
              <a:pPr/>
              <a:t>23</a:t>
            </a:fld>
            <a:endParaRPr lang="en-US"/>
          </a:p>
        </p:txBody>
      </p:sp>
      <p:sp>
        <p:nvSpPr>
          <p:cNvPr id="6" name="Rectangle 5">
            <a:extLst>
              <a:ext uri="{FF2B5EF4-FFF2-40B4-BE49-F238E27FC236}">
                <a16:creationId xmlns:a16="http://schemas.microsoft.com/office/drawing/2014/main" xmlns="" id="{A9C19124-AF60-416E-85E2-1EE33E672DD1}"/>
              </a:ext>
            </a:extLst>
          </p:cNvPr>
          <p:cNvSpPr/>
          <p:nvPr/>
        </p:nvSpPr>
        <p:spPr>
          <a:xfrm>
            <a:off x="395536" y="1929613"/>
            <a:ext cx="4331548" cy="1355371"/>
          </a:xfrm>
          <a:prstGeom prst="rect">
            <a:avLst/>
          </a:prstGeom>
        </p:spPr>
        <p:txBody>
          <a:bodyPr wrap="square">
            <a:spAutoFit/>
          </a:bodyPr>
          <a:lstStyle/>
          <a:p>
            <a:pPr>
              <a:lnSpc>
                <a:spcPct val="114000"/>
              </a:lnSpc>
            </a:pPr>
            <a:r>
              <a:rPr lang="en-US" sz="2400" dirty="0">
                <a:solidFill>
                  <a:schemeClr val="tx1">
                    <a:lumMod val="50000"/>
                  </a:schemeClr>
                </a:solidFill>
              </a:rPr>
              <a:t>A document that a person uses to authorize another to act on his or her behalf in financial matters</a:t>
            </a:r>
            <a:endParaRPr lang="en-IN" sz="2400" dirty="0">
              <a:solidFill>
                <a:schemeClr val="tx1">
                  <a:lumMod val="50000"/>
                </a:schemeClr>
              </a:solidFill>
            </a:endParaRPr>
          </a:p>
        </p:txBody>
      </p:sp>
      <p:sp>
        <p:nvSpPr>
          <p:cNvPr id="7" name="Rectangle 6">
            <a:extLst>
              <a:ext uri="{FF2B5EF4-FFF2-40B4-BE49-F238E27FC236}">
                <a16:creationId xmlns:a16="http://schemas.microsoft.com/office/drawing/2014/main" xmlns="" id="{5DC34317-CE04-45F8-BA66-7BF5DED15E45}"/>
              </a:ext>
            </a:extLst>
          </p:cNvPr>
          <p:cNvSpPr/>
          <p:nvPr/>
        </p:nvSpPr>
        <p:spPr>
          <a:xfrm>
            <a:off x="467544" y="3645024"/>
            <a:ext cx="4166141" cy="1776384"/>
          </a:xfrm>
          <a:prstGeom prst="rect">
            <a:avLst/>
          </a:prstGeom>
        </p:spPr>
        <p:txBody>
          <a:bodyPr wrap="square">
            <a:spAutoFit/>
          </a:bodyPr>
          <a:lstStyle/>
          <a:p>
            <a:pPr>
              <a:lnSpc>
                <a:spcPct val="114000"/>
              </a:lnSpc>
              <a:buFontTx/>
              <a:buNone/>
            </a:pPr>
            <a:r>
              <a:rPr lang="en-US" sz="2400" b="1" dirty="0">
                <a:solidFill>
                  <a:srgbClr val="6DA141"/>
                </a:solidFill>
              </a:rPr>
              <a:t>Types:</a:t>
            </a:r>
          </a:p>
          <a:p>
            <a:pPr marL="342900" lvl="1" indent="-342900">
              <a:lnSpc>
                <a:spcPct val="114000"/>
              </a:lnSpc>
              <a:buFont typeface="Arial" panose="020B0604020202020204" pitchFamily="34" charset="0"/>
              <a:buChar char="•"/>
            </a:pPr>
            <a:r>
              <a:rPr lang="en-US" sz="2400" dirty="0">
                <a:solidFill>
                  <a:schemeClr val="tx1">
                    <a:lumMod val="50000"/>
                  </a:schemeClr>
                </a:solidFill>
              </a:rPr>
              <a:t>Durable power of attorney</a:t>
            </a:r>
          </a:p>
          <a:p>
            <a:pPr marL="342900" lvl="1" indent="-342900">
              <a:lnSpc>
                <a:spcPct val="114000"/>
              </a:lnSpc>
              <a:buFont typeface="Arial" panose="020B0604020202020204" pitchFamily="34" charset="0"/>
              <a:buChar char="•"/>
            </a:pPr>
            <a:r>
              <a:rPr lang="en-US" sz="2400" dirty="0">
                <a:solidFill>
                  <a:schemeClr val="tx1">
                    <a:lumMod val="50000"/>
                  </a:schemeClr>
                </a:solidFill>
              </a:rPr>
              <a:t>Springing durable power of attorney</a:t>
            </a:r>
            <a:endParaRPr lang="en-IN" sz="2400" dirty="0">
              <a:solidFill>
                <a:schemeClr val="tx1">
                  <a:lumMod val="50000"/>
                </a:schemeClr>
              </a:solidFill>
            </a:endParaRPr>
          </a:p>
        </p:txBody>
      </p:sp>
    </p:spTree>
    <p:extLst>
      <p:ext uri="{BB962C8B-B14F-4D97-AF65-F5344CB8AC3E}">
        <p14:creationId xmlns:p14="http://schemas.microsoft.com/office/powerpoint/2010/main" val="37678016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E002FCD-CF2D-4E2C-A27E-1AD1DA86D833}"/>
              </a:ext>
            </a:extLst>
          </p:cNvPr>
          <p:cNvSpPr>
            <a:spLocks noGrp="1"/>
          </p:cNvSpPr>
          <p:nvPr>
            <p:ph type="title"/>
          </p:nvPr>
        </p:nvSpPr>
        <p:spPr/>
        <p:txBody>
          <a:bodyPr/>
          <a:lstStyle/>
          <a:p>
            <a:r>
              <a:rPr lang="en-IN" dirty="0"/>
              <a:t>Medical Documents</a:t>
            </a:r>
          </a:p>
        </p:txBody>
      </p:sp>
      <p:pic>
        <p:nvPicPr>
          <p:cNvPr id="25" name="Picture Placeholder 24" descr="A picture containing indoor, text, book&#10;&#10;Description generated with high confidence">
            <a:extLst>
              <a:ext uri="{FF2B5EF4-FFF2-40B4-BE49-F238E27FC236}">
                <a16:creationId xmlns:a16="http://schemas.microsoft.com/office/drawing/2014/main" xmlns="" id="{2D17D5DA-9216-4965-852C-1C1F194D8B0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1408" b="11408"/>
          <a:stretch>
            <a:fillRect/>
          </a:stretch>
        </p:blipFill>
        <p:spPr>
          <a:xfrm>
            <a:off x="4769769" y="1662804"/>
            <a:ext cx="3784933" cy="2885956"/>
          </a:xfrm>
        </p:spPr>
      </p:pic>
      <p:pic>
        <p:nvPicPr>
          <p:cNvPr id="27" name="Picture Placeholder 26" descr="A picture containing wall, indoor&#10;&#10;Description generated with very high confidence">
            <a:extLst>
              <a:ext uri="{FF2B5EF4-FFF2-40B4-BE49-F238E27FC236}">
                <a16:creationId xmlns:a16="http://schemas.microsoft.com/office/drawing/2014/main" xmlns="" id="{FAD337B8-ECC4-487F-9993-C83CC3044F3A}"/>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8828" r="8828"/>
          <a:stretch>
            <a:fillRect/>
          </a:stretch>
        </p:blipFill>
        <p:spPr>
          <a:xfrm rot="19752356">
            <a:off x="5016181" y="3789791"/>
            <a:ext cx="2984899" cy="2275942"/>
          </a:xfrm>
        </p:spPr>
      </p:pic>
      <p:sp>
        <p:nvSpPr>
          <p:cNvPr id="5" name="Slide Number Placeholder 4">
            <a:extLst>
              <a:ext uri="{FF2B5EF4-FFF2-40B4-BE49-F238E27FC236}">
                <a16:creationId xmlns:a16="http://schemas.microsoft.com/office/drawing/2014/main" xmlns="" id="{2EA5487B-3CEE-4906-9574-4EB5BF09CF8D}"/>
              </a:ext>
            </a:extLst>
          </p:cNvPr>
          <p:cNvSpPr>
            <a:spLocks noGrp="1"/>
          </p:cNvSpPr>
          <p:nvPr>
            <p:ph type="sldNum" sz="quarter" idx="12"/>
          </p:nvPr>
        </p:nvSpPr>
        <p:spPr/>
        <p:txBody>
          <a:bodyPr/>
          <a:lstStyle/>
          <a:p>
            <a:fld id="{FBE45F11-A630-490E-9935-D57CD8397F5B}" type="slidenum">
              <a:rPr lang="en-US" smtClean="0"/>
              <a:pPr/>
              <a:t>24</a:t>
            </a:fld>
            <a:endParaRPr lang="en-US"/>
          </a:p>
        </p:txBody>
      </p:sp>
      <p:grpSp>
        <p:nvGrpSpPr>
          <p:cNvPr id="9" name="Group 8">
            <a:extLst>
              <a:ext uri="{FF2B5EF4-FFF2-40B4-BE49-F238E27FC236}">
                <a16:creationId xmlns:a16="http://schemas.microsoft.com/office/drawing/2014/main" xmlns="" id="{A3519680-1B09-41AB-A6B2-86A8297077A5}"/>
              </a:ext>
            </a:extLst>
          </p:cNvPr>
          <p:cNvGrpSpPr/>
          <p:nvPr/>
        </p:nvGrpSpPr>
        <p:grpSpPr>
          <a:xfrm>
            <a:off x="683568" y="2956754"/>
            <a:ext cx="432048" cy="432048"/>
            <a:chOff x="467544" y="2636912"/>
            <a:chExt cx="432048" cy="432048"/>
          </a:xfrm>
          <a:solidFill>
            <a:srgbClr val="6DA141"/>
          </a:solidFill>
        </p:grpSpPr>
        <p:sp>
          <p:nvSpPr>
            <p:cNvPr id="10" name="Oval 9">
              <a:extLst>
                <a:ext uri="{FF2B5EF4-FFF2-40B4-BE49-F238E27FC236}">
                  <a16:creationId xmlns:a16="http://schemas.microsoft.com/office/drawing/2014/main" xmlns="" id="{6531F2C1-B787-4F21-A2B5-41E3414C75C8}"/>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6DA141"/>
                </a:solidFill>
              </a:endParaRPr>
            </a:p>
          </p:txBody>
        </p:sp>
        <p:grpSp>
          <p:nvGrpSpPr>
            <p:cNvPr id="11" name="Group 10">
              <a:extLst>
                <a:ext uri="{FF2B5EF4-FFF2-40B4-BE49-F238E27FC236}">
                  <a16:creationId xmlns:a16="http://schemas.microsoft.com/office/drawing/2014/main" xmlns="" id="{1EDACF5A-A8F4-41F7-8260-8F079C2E34FE}"/>
                </a:ext>
              </a:extLst>
            </p:cNvPr>
            <p:cNvGrpSpPr/>
            <p:nvPr/>
          </p:nvGrpSpPr>
          <p:grpSpPr>
            <a:xfrm>
              <a:off x="579151" y="2787940"/>
              <a:ext cx="208833" cy="129991"/>
              <a:chOff x="699406" y="2420888"/>
              <a:chExt cx="208833" cy="129991"/>
            </a:xfrm>
            <a:grpFill/>
          </p:grpSpPr>
          <p:cxnSp>
            <p:nvCxnSpPr>
              <p:cNvPr id="12" name="Straight Connector 11">
                <a:extLst>
                  <a:ext uri="{FF2B5EF4-FFF2-40B4-BE49-F238E27FC236}">
                    <a16:creationId xmlns:a16="http://schemas.microsoft.com/office/drawing/2014/main" xmlns="" id="{74187835-1129-45E0-A49B-1F336A3609A8}"/>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C23BE1A-E9DD-49C0-98AE-379B07FD4F19}"/>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5" name="Rectangle 14">
            <a:extLst>
              <a:ext uri="{FF2B5EF4-FFF2-40B4-BE49-F238E27FC236}">
                <a16:creationId xmlns:a16="http://schemas.microsoft.com/office/drawing/2014/main" xmlns="" id="{84537506-B561-46BD-AB4D-DC339BFEBC52}"/>
              </a:ext>
            </a:extLst>
          </p:cNvPr>
          <p:cNvSpPr/>
          <p:nvPr/>
        </p:nvSpPr>
        <p:spPr>
          <a:xfrm>
            <a:off x="836597" y="2876949"/>
            <a:ext cx="3757094" cy="830997"/>
          </a:xfrm>
          <a:prstGeom prst="rect">
            <a:avLst/>
          </a:prstGeom>
        </p:spPr>
        <p:txBody>
          <a:bodyPr wrap="square">
            <a:spAutoFit/>
          </a:bodyPr>
          <a:lstStyle/>
          <a:p>
            <a:pPr lvl="1"/>
            <a:r>
              <a:rPr lang="en-US" sz="2400" b="1" dirty="0">
                <a:solidFill>
                  <a:schemeClr val="tx1">
                    <a:lumMod val="50000"/>
                  </a:schemeClr>
                </a:solidFill>
              </a:rPr>
              <a:t>Healthcare power of attorney</a:t>
            </a:r>
          </a:p>
        </p:txBody>
      </p:sp>
      <p:grpSp>
        <p:nvGrpSpPr>
          <p:cNvPr id="16" name="Group 15">
            <a:extLst>
              <a:ext uri="{FF2B5EF4-FFF2-40B4-BE49-F238E27FC236}">
                <a16:creationId xmlns:a16="http://schemas.microsoft.com/office/drawing/2014/main" xmlns="" id="{0B92A79E-2065-479F-9952-31F285B38504}"/>
              </a:ext>
            </a:extLst>
          </p:cNvPr>
          <p:cNvGrpSpPr/>
          <p:nvPr/>
        </p:nvGrpSpPr>
        <p:grpSpPr>
          <a:xfrm>
            <a:off x="680247" y="3898095"/>
            <a:ext cx="432048" cy="432048"/>
            <a:chOff x="467544" y="2636912"/>
            <a:chExt cx="432048" cy="432048"/>
          </a:xfrm>
          <a:solidFill>
            <a:srgbClr val="6DA141"/>
          </a:solidFill>
        </p:grpSpPr>
        <p:sp>
          <p:nvSpPr>
            <p:cNvPr id="17" name="Oval 16">
              <a:extLst>
                <a:ext uri="{FF2B5EF4-FFF2-40B4-BE49-F238E27FC236}">
                  <a16:creationId xmlns:a16="http://schemas.microsoft.com/office/drawing/2014/main" xmlns="" id="{8940C751-56B0-411E-8AA6-39D66E4B8804}"/>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7">
              <a:extLst>
                <a:ext uri="{FF2B5EF4-FFF2-40B4-BE49-F238E27FC236}">
                  <a16:creationId xmlns:a16="http://schemas.microsoft.com/office/drawing/2014/main" xmlns="" id="{C67C8FD4-2BAC-4DAD-BD26-673B1DD44BC4}"/>
                </a:ext>
              </a:extLst>
            </p:cNvPr>
            <p:cNvGrpSpPr/>
            <p:nvPr/>
          </p:nvGrpSpPr>
          <p:grpSpPr>
            <a:xfrm>
              <a:off x="579151" y="2787940"/>
              <a:ext cx="208833" cy="129991"/>
              <a:chOff x="699406" y="2420888"/>
              <a:chExt cx="208833" cy="129991"/>
            </a:xfrm>
            <a:grpFill/>
          </p:grpSpPr>
          <p:cxnSp>
            <p:nvCxnSpPr>
              <p:cNvPr id="19" name="Straight Connector 18">
                <a:extLst>
                  <a:ext uri="{FF2B5EF4-FFF2-40B4-BE49-F238E27FC236}">
                    <a16:creationId xmlns:a16="http://schemas.microsoft.com/office/drawing/2014/main" xmlns="" id="{4806899C-CB2F-43AE-A71C-49ECBF73BE36}"/>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4A91D4A-686D-400F-9D5E-EB62899B6D74}"/>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 name="Rectangle 20">
            <a:extLst>
              <a:ext uri="{FF2B5EF4-FFF2-40B4-BE49-F238E27FC236}">
                <a16:creationId xmlns:a16="http://schemas.microsoft.com/office/drawing/2014/main" xmlns="" id="{C5F55E74-8657-4C5F-925D-0547DAA3F9C9}"/>
              </a:ext>
            </a:extLst>
          </p:cNvPr>
          <p:cNvSpPr/>
          <p:nvPr/>
        </p:nvSpPr>
        <p:spPr>
          <a:xfrm>
            <a:off x="834566" y="3885927"/>
            <a:ext cx="4003616" cy="830997"/>
          </a:xfrm>
          <a:prstGeom prst="rect">
            <a:avLst/>
          </a:prstGeom>
        </p:spPr>
        <p:txBody>
          <a:bodyPr wrap="square">
            <a:spAutoFit/>
          </a:bodyPr>
          <a:lstStyle/>
          <a:p>
            <a:pPr lvl="1"/>
            <a:r>
              <a:rPr lang="en-US" sz="2400" b="1" dirty="0">
                <a:solidFill>
                  <a:schemeClr val="tx1">
                    <a:lumMod val="50000"/>
                  </a:schemeClr>
                </a:solidFill>
              </a:rPr>
              <a:t>Healthcare directive, or “living will”</a:t>
            </a:r>
          </a:p>
        </p:txBody>
      </p:sp>
    </p:spTree>
    <p:extLst>
      <p:ext uri="{BB962C8B-B14F-4D97-AF65-F5344CB8AC3E}">
        <p14:creationId xmlns:p14="http://schemas.microsoft.com/office/powerpoint/2010/main" val="151097496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02BFC-9815-4C2A-9E50-BD0576BFD5D5}"/>
              </a:ext>
            </a:extLst>
          </p:cNvPr>
          <p:cNvSpPr>
            <a:spLocks noGrp="1"/>
          </p:cNvSpPr>
          <p:nvPr>
            <p:ph type="title"/>
          </p:nvPr>
        </p:nvSpPr>
        <p:spPr/>
        <p:txBody>
          <a:bodyPr/>
          <a:lstStyle/>
          <a:p>
            <a:r>
              <a:rPr lang="en-IN" dirty="0"/>
              <a:t>Element </a:t>
            </a:r>
            <a:r>
              <a:rPr lang="en-IN" dirty="0" smtClean="0"/>
              <a:t>of a Good </a:t>
            </a:r>
            <a:r>
              <a:rPr lang="en-IN" dirty="0"/>
              <a:t>Estate Plan</a:t>
            </a:r>
          </a:p>
        </p:txBody>
      </p:sp>
      <p:pic>
        <p:nvPicPr>
          <p:cNvPr id="10" name="Picture Placeholder 9" descr="A person sitting at a table using a computer&#10;&#10;Description generated with high confidence">
            <a:extLst>
              <a:ext uri="{FF2B5EF4-FFF2-40B4-BE49-F238E27FC236}">
                <a16:creationId xmlns:a16="http://schemas.microsoft.com/office/drawing/2014/main" xmlns="" id="{516456FB-44FD-4BF8-8000-BC0F562AC57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7119" r="7119"/>
          <a:stretch>
            <a:fillRect/>
          </a:stretch>
        </p:blipFill>
        <p:spPr>
          <a:xfrm>
            <a:off x="5040441" y="2535488"/>
            <a:ext cx="3784933" cy="2885956"/>
          </a:xfrm>
        </p:spPr>
      </p:pic>
      <p:sp>
        <p:nvSpPr>
          <p:cNvPr id="4" name="Slide Number Placeholder 3">
            <a:extLst>
              <a:ext uri="{FF2B5EF4-FFF2-40B4-BE49-F238E27FC236}">
                <a16:creationId xmlns:a16="http://schemas.microsoft.com/office/drawing/2014/main" xmlns="" id="{7F4F5BDA-4B1F-4CC5-8613-6379F6CF1071}"/>
              </a:ext>
            </a:extLst>
          </p:cNvPr>
          <p:cNvSpPr>
            <a:spLocks noGrp="1"/>
          </p:cNvSpPr>
          <p:nvPr>
            <p:ph type="sldNum" sz="quarter" idx="12"/>
          </p:nvPr>
        </p:nvSpPr>
        <p:spPr/>
        <p:txBody>
          <a:bodyPr/>
          <a:lstStyle/>
          <a:p>
            <a:fld id="{FBE45F11-A630-490E-9935-D57CD8397F5B}" type="slidenum">
              <a:rPr lang="en-US" smtClean="0"/>
              <a:pPr/>
              <a:t>25</a:t>
            </a:fld>
            <a:endParaRPr lang="en-US"/>
          </a:p>
        </p:txBody>
      </p:sp>
      <p:sp>
        <p:nvSpPr>
          <p:cNvPr id="7" name="Rectangle 6">
            <a:extLst>
              <a:ext uri="{FF2B5EF4-FFF2-40B4-BE49-F238E27FC236}">
                <a16:creationId xmlns:a16="http://schemas.microsoft.com/office/drawing/2014/main" xmlns="" id="{DF490EF0-71D4-4107-90CF-C50AC1388DAA}"/>
              </a:ext>
            </a:extLst>
          </p:cNvPr>
          <p:cNvSpPr/>
          <p:nvPr/>
        </p:nvSpPr>
        <p:spPr>
          <a:xfrm>
            <a:off x="467544" y="2204864"/>
            <a:ext cx="4464496" cy="2926186"/>
          </a:xfrm>
          <a:prstGeom prst="rect">
            <a:avLst/>
          </a:prstGeom>
        </p:spPr>
        <p:txBody>
          <a:bodyPr wrap="square">
            <a:spAutoFit/>
          </a:bodyPr>
          <a:lstStyle/>
          <a:p>
            <a:pPr marL="285750" indent="-285750">
              <a:lnSpc>
                <a:spcPct val="114000"/>
              </a:lnSpc>
              <a:spcAft>
                <a:spcPts val="600"/>
              </a:spcAft>
              <a:buFont typeface="Arial" panose="020B0604020202020204" pitchFamily="34" charset="0"/>
              <a:buChar char="•"/>
            </a:pPr>
            <a:r>
              <a:rPr lang="en-US" altLang="en-US" sz="2400" dirty="0">
                <a:solidFill>
                  <a:schemeClr val="bg2">
                    <a:lumMod val="10000"/>
                  </a:schemeClr>
                </a:solidFill>
              </a:rPr>
              <a:t>Positioned to achieve your goals</a:t>
            </a:r>
          </a:p>
          <a:p>
            <a:pPr marL="285750" indent="-285750">
              <a:lnSpc>
                <a:spcPct val="114000"/>
              </a:lnSpc>
              <a:spcAft>
                <a:spcPts val="600"/>
              </a:spcAft>
              <a:buFont typeface="Arial" panose="020B0604020202020204" pitchFamily="34" charset="0"/>
              <a:buChar char="•"/>
            </a:pPr>
            <a:r>
              <a:rPr lang="en-US" altLang="en-US" sz="2400" dirty="0">
                <a:solidFill>
                  <a:schemeClr val="bg2">
                    <a:lumMod val="10000"/>
                  </a:schemeClr>
                </a:solidFill>
              </a:rPr>
              <a:t>Minimizes estate taxes and other expenses </a:t>
            </a:r>
          </a:p>
          <a:p>
            <a:pPr marL="285750" indent="-285750">
              <a:lnSpc>
                <a:spcPct val="114000"/>
              </a:lnSpc>
              <a:spcAft>
                <a:spcPts val="600"/>
              </a:spcAft>
              <a:buFont typeface="Arial" panose="020B0604020202020204" pitchFamily="34" charset="0"/>
              <a:buChar char="•"/>
            </a:pPr>
            <a:r>
              <a:rPr lang="en-US" altLang="en-US" sz="2400" dirty="0">
                <a:solidFill>
                  <a:schemeClr val="bg2">
                    <a:lumMod val="10000"/>
                  </a:schemeClr>
                </a:solidFill>
              </a:rPr>
              <a:t>Maximizes heirs’ inheritance </a:t>
            </a:r>
          </a:p>
          <a:p>
            <a:pPr marL="285750" indent="-285750">
              <a:lnSpc>
                <a:spcPct val="114000"/>
              </a:lnSpc>
              <a:spcAft>
                <a:spcPts val="600"/>
              </a:spcAft>
              <a:buFont typeface="Arial" panose="020B0604020202020204" pitchFamily="34" charset="0"/>
              <a:buChar char="•"/>
            </a:pPr>
            <a:r>
              <a:rPr lang="en-US" altLang="en-US" sz="2400" dirty="0">
                <a:solidFill>
                  <a:schemeClr val="bg2">
                    <a:lumMod val="10000"/>
                  </a:schemeClr>
                </a:solidFill>
              </a:rPr>
              <a:t>Plans for contingencies</a:t>
            </a:r>
          </a:p>
          <a:p>
            <a:pPr marL="285750" indent="-285750">
              <a:lnSpc>
                <a:spcPct val="114000"/>
              </a:lnSpc>
              <a:spcAft>
                <a:spcPts val="600"/>
              </a:spcAft>
              <a:buFont typeface="Arial" panose="020B0604020202020204" pitchFamily="34" charset="0"/>
              <a:buChar char="•"/>
            </a:pPr>
            <a:r>
              <a:rPr lang="en-US" altLang="en-US" sz="2400" dirty="0">
                <a:solidFill>
                  <a:schemeClr val="bg2">
                    <a:lumMod val="10000"/>
                  </a:schemeClr>
                </a:solidFill>
              </a:rPr>
              <a:t>Allows you to maintain control </a:t>
            </a:r>
          </a:p>
        </p:txBody>
      </p:sp>
      <p:sp>
        <p:nvSpPr>
          <p:cNvPr id="8" name="Text Box 5">
            <a:extLst>
              <a:ext uri="{FF2B5EF4-FFF2-40B4-BE49-F238E27FC236}">
                <a16:creationId xmlns:a16="http://schemas.microsoft.com/office/drawing/2014/main" xmlns="" id="{A9448E3D-CC3C-462B-BB27-A13C0EA8EDF1}"/>
              </a:ext>
            </a:extLst>
          </p:cNvPr>
          <p:cNvSpPr txBox="1">
            <a:spLocks noChangeArrowheads="1"/>
          </p:cNvSpPr>
          <p:nvPr/>
        </p:nvSpPr>
        <p:spPr bwMode="auto">
          <a:xfrm>
            <a:off x="685800" y="6367080"/>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spTree>
    <p:extLst>
      <p:ext uri="{BB962C8B-B14F-4D97-AF65-F5344CB8AC3E}">
        <p14:creationId xmlns:p14="http://schemas.microsoft.com/office/powerpoint/2010/main" val="168352947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B5D590E-B355-42B8-A2C6-F3BD889B3D2D}"/>
              </a:ext>
            </a:extLst>
          </p:cNvPr>
          <p:cNvSpPr>
            <a:spLocks noGrp="1"/>
          </p:cNvSpPr>
          <p:nvPr>
            <p:ph type="sldNum" sz="quarter" idx="12"/>
          </p:nvPr>
        </p:nvSpPr>
        <p:spPr/>
        <p:txBody>
          <a:bodyPr/>
          <a:lstStyle/>
          <a:p>
            <a:fld id="{FBE45F11-A630-490E-9935-D57CD8397F5B}" type="slidenum">
              <a:rPr lang="en-US" smtClean="0"/>
              <a:pPr/>
              <a:t>26</a:t>
            </a:fld>
            <a:endParaRPr lang="en-US"/>
          </a:p>
        </p:txBody>
      </p:sp>
      <p:sp>
        <p:nvSpPr>
          <p:cNvPr id="4" name="Title 3">
            <a:extLst>
              <a:ext uri="{FF2B5EF4-FFF2-40B4-BE49-F238E27FC236}">
                <a16:creationId xmlns:a16="http://schemas.microsoft.com/office/drawing/2014/main" xmlns="" id="{FF9BB040-B0EF-45FC-9171-028621612CE0}"/>
              </a:ext>
            </a:extLst>
          </p:cNvPr>
          <p:cNvSpPr>
            <a:spLocks noGrp="1"/>
          </p:cNvSpPr>
          <p:nvPr>
            <p:ph type="title"/>
          </p:nvPr>
        </p:nvSpPr>
        <p:spPr/>
        <p:txBody>
          <a:bodyPr/>
          <a:lstStyle/>
          <a:p>
            <a:r>
              <a:rPr lang="en-IN" dirty="0"/>
              <a:t>Why Plan?</a:t>
            </a:r>
          </a:p>
        </p:txBody>
      </p:sp>
      <p:sp>
        <p:nvSpPr>
          <p:cNvPr id="5" name="Text Placeholder 4">
            <a:extLst>
              <a:ext uri="{FF2B5EF4-FFF2-40B4-BE49-F238E27FC236}">
                <a16:creationId xmlns:a16="http://schemas.microsoft.com/office/drawing/2014/main" xmlns="" id="{E69A4597-1742-47A6-9E0A-996D6A0A5473}"/>
              </a:ext>
            </a:extLst>
          </p:cNvPr>
          <p:cNvSpPr>
            <a:spLocks noGrp="1"/>
          </p:cNvSpPr>
          <p:nvPr>
            <p:ph type="body" idx="1"/>
          </p:nvPr>
        </p:nvSpPr>
        <p:spPr/>
        <p:txBody>
          <a:bodyPr/>
          <a:lstStyle/>
          <a:p>
            <a:r>
              <a:rPr lang="en-IN" dirty="0"/>
              <a:t>Celebrity Estate Planning done well</a:t>
            </a:r>
          </a:p>
        </p:txBody>
      </p:sp>
      <p:pic>
        <p:nvPicPr>
          <p:cNvPr id="24" name="Picture Placeholder 23" descr="A person wearing a suit and tie looking at the camera&#10;&#10;Description generated with very high confidence">
            <a:extLst>
              <a:ext uri="{FF2B5EF4-FFF2-40B4-BE49-F238E27FC236}">
                <a16:creationId xmlns:a16="http://schemas.microsoft.com/office/drawing/2014/main" xmlns="" id="{978D4B8C-288D-43F9-B6DF-5C432BAD652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256" b="11256"/>
          <a:stretch/>
        </p:blipFill>
        <p:spPr>
          <a:xfrm>
            <a:off x="2525126" y="1803633"/>
            <a:ext cx="1878013" cy="1871662"/>
          </a:xfrm>
        </p:spPr>
      </p:pic>
      <p:pic>
        <p:nvPicPr>
          <p:cNvPr id="28" name="Picture Placeholder 27" descr="A person wearing a suit and tie&#10;&#10;Description generated with very high confidence">
            <a:extLst>
              <a:ext uri="{FF2B5EF4-FFF2-40B4-BE49-F238E27FC236}">
                <a16:creationId xmlns:a16="http://schemas.microsoft.com/office/drawing/2014/main" xmlns="" id="{736148C3-F9E0-4F67-A40C-4AA1015FF69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1166" b="11166"/>
          <a:stretch>
            <a:fillRect/>
          </a:stretch>
        </p:blipFill>
        <p:spPr>
          <a:xfrm>
            <a:off x="2525127" y="3867831"/>
            <a:ext cx="1878013" cy="1871662"/>
          </a:xfrm>
        </p:spPr>
      </p:pic>
      <p:pic>
        <p:nvPicPr>
          <p:cNvPr id="26" name="Picture Placeholder 25" descr="A person sitting on a table&#10;&#10;Description generated with very high confidence">
            <a:extLst>
              <a:ext uri="{FF2B5EF4-FFF2-40B4-BE49-F238E27FC236}">
                <a16:creationId xmlns:a16="http://schemas.microsoft.com/office/drawing/2014/main" xmlns="" id="{68E3FF31-3E7C-4351-8684-C1CDB016671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3350" b="3350"/>
          <a:stretch>
            <a:fillRect/>
          </a:stretch>
        </p:blipFill>
        <p:spPr>
          <a:xfrm>
            <a:off x="4604241" y="1799768"/>
            <a:ext cx="1878013" cy="1871662"/>
          </a:xfrm>
        </p:spPr>
      </p:pic>
      <p:pic>
        <p:nvPicPr>
          <p:cNvPr id="30" name="Picture Placeholder 29" descr="A person wearing glasses and smiling at the camera&#10;&#10;Description generated with very high confidence">
            <a:extLst>
              <a:ext uri="{FF2B5EF4-FFF2-40B4-BE49-F238E27FC236}">
                <a16:creationId xmlns:a16="http://schemas.microsoft.com/office/drawing/2014/main" xmlns="" id="{FA33D13A-0F13-42D8-8D1F-9F2E967E1086}"/>
              </a:ext>
            </a:extLst>
          </p:cNvPr>
          <p:cNvPicPr>
            <a:picLocks noGrp="1" noChangeAspect="1"/>
          </p:cNvPicPr>
          <p:nvPr>
            <p:ph type="pic" sz="quarter" idx="16"/>
          </p:nvPr>
        </p:nvPicPr>
        <p:blipFill rotWithShape="1">
          <a:blip r:embed="rId6" cstate="print">
            <a:extLst>
              <a:ext uri="{28A0092B-C50C-407E-A947-70E740481C1C}">
                <a14:useLocalDpi xmlns:a14="http://schemas.microsoft.com/office/drawing/2010/main" val="0"/>
              </a:ext>
            </a:extLst>
          </a:blip>
          <a:srcRect l="12332" r="12332"/>
          <a:stretch/>
        </p:blipFill>
        <p:spPr>
          <a:xfrm>
            <a:off x="4608185" y="3867831"/>
            <a:ext cx="1878013" cy="1871662"/>
          </a:xfrm>
        </p:spPr>
      </p:pic>
      <p:sp>
        <p:nvSpPr>
          <p:cNvPr id="10" name="Text Box 5">
            <a:extLst>
              <a:ext uri="{FF2B5EF4-FFF2-40B4-BE49-F238E27FC236}">
                <a16:creationId xmlns:a16="http://schemas.microsoft.com/office/drawing/2014/main" xmlns="" id="{3D8EB7F6-A901-47CB-9216-28D19997BB00}"/>
              </a:ext>
            </a:extLst>
          </p:cNvPr>
          <p:cNvSpPr txBox="1">
            <a:spLocks noChangeArrowheads="1"/>
          </p:cNvSpPr>
          <p:nvPr/>
        </p:nvSpPr>
        <p:spPr bwMode="auto">
          <a:xfrm>
            <a:off x="685800" y="6365748"/>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sp>
        <p:nvSpPr>
          <p:cNvPr id="11" name="TextBox 10">
            <a:extLst>
              <a:ext uri="{FF2B5EF4-FFF2-40B4-BE49-F238E27FC236}">
                <a16:creationId xmlns:a16="http://schemas.microsoft.com/office/drawing/2014/main" xmlns="" id="{FA56D011-CBE3-46E5-A73E-D718CF0359FB}"/>
              </a:ext>
            </a:extLst>
          </p:cNvPr>
          <p:cNvSpPr txBox="1"/>
          <p:nvPr/>
        </p:nvSpPr>
        <p:spPr>
          <a:xfrm>
            <a:off x="586589" y="2019650"/>
            <a:ext cx="1809278" cy="461665"/>
          </a:xfrm>
          <a:prstGeom prst="rect">
            <a:avLst/>
          </a:prstGeom>
          <a:noFill/>
        </p:spPr>
        <p:txBody>
          <a:bodyPr wrap="none" rtlCol="0">
            <a:spAutoFit/>
          </a:bodyPr>
          <a:lstStyle/>
          <a:p>
            <a:r>
              <a:rPr lang="en-IN" sz="2400" b="1" dirty="0">
                <a:solidFill>
                  <a:schemeClr val="tx1">
                    <a:lumMod val="50000"/>
                  </a:schemeClr>
                </a:solidFill>
              </a:rPr>
              <a:t>Henry Fonda</a:t>
            </a:r>
          </a:p>
        </p:txBody>
      </p:sp>
      <p:sp>
        <p:nvSpPr>
          <p:cNvPr id="12" name="TextBox 11">
            <a:extLst>
              <a:ext uri="{FF2B5EF4-FFF2-40B4-BE49-F238E27FC236}">
                <a16:creationId xmlns:a16="http://schemas.microsoft.com/office/drawing/2014/main" xmlns="" id="{027B8A11-BA83-4259-86C8-7F6A59C18995}"/>
              </a:ext>
            </a:extLst>
          </p:cNvPr>
          <p:cNvSpPr txBox="1"/>
          <p:nvPr/>
        </p:nvSpPr>
        <p:spPr>
          <a:xfrm>
            <a:off x="559849" y="2451476"/>
            <a:ext cx="1893270" cy="276999"/>
          </a:xfrm>
          <a:prstGeom prst="rect">
            <a:avLst/>
          </a:prstGeom>
          <a:noFill/>
        </p:spPr>
        <p:txBody>
          <a:bodyPr wrap="square" rtlCol="0">
            <a:spAutoFit/>
          </a:bodyPr>
          <a:lstStyle/>
          <a:p>
            <a:pPr algn="r"/>
            <a:r>
              <a:rPr lang="en-IN" sz="1200" dirty="0">
                <a:solidFill>
                  <a:schemeClr val="tx1">
                    <a:lumMod val="50000"/>
                  </a:schemeClr>
                </a:solidFill>
              </a:rPr>
              <a:t>Actor</a:t>
            </a:r>
          </a:p>
        </p:txBody>
      </p:sp>
      <p:sp>
        <p:nvSpPr>
          <p:cNvPr id="13" name="Rectangle 12">
            <a:extLst>
              <a:ext uri="{FF2B5EF4-FFF2-40B4-BE49-F238E27FC236}">
                <a16:creationId xmlns:a16="http://schemas.microsoft.com/office/drawing/2014/main" xmlns="" id="{E7E1F608-55BF-47E7-AAD5-8D1E05C515C0}"/>
              </a:ext>
            </a:extLst>
          </p:cNvPr>
          <p:cNvSpPr/>
          <p:nvPr/>
        </p:nvSpPr>
        <p:spPr>
          <a:xfrm>
            <a:off x="724758" y="2883078"/>
            <a:ext cx="1720029" cy="707886"/>
          </a:xfrm>
          <a:prstGeom prst="rect">
            <a:avLst/>
          </a:prstGeom>
        </p:spPr>
        <p:txBody>
          <a:bodyPr wrap="square">
            <a:spAutoFit/>
          </a:bodyPr>
          <a:lstStyle/>
          <a:p>
            <a:pPr algn="r"/>
            <a:r>
              <a:rPr lang="en-US" sz="2000" dirty="0">
                <a:solidFill>
                  <a:schemeClr val="bg2">
                    <a:lumMod val="10000"/>
                  </a:schemeClr>
                </a:solidFill>
              </a:rPr>
              <a:t> 1% lost to taxes and fees</a:t>
            </a:r>
            <a:endParaRPr lang="en-IN" sz="2000" dirty="0"/>
          </a:p>
        </p:txBody>
      </p:sp>
      <p:sp>
        <p:nvSpPr>
          <p:cNvPr id="14" name="TextBox 13">
            <a:extLst>
              <a:ext uri="{FF2B5EF4-FFF2-40B4-BE49-F238E27FC236}">
                <a16:creationId xmlns:a16="http://schemas.microsoft.com/office/drawing/2014/main" xmlns="" id="{61B44F16-3971-4FEE-B8B0-A2959641FD7B}"/>
              </a:ext>
            </a:extLst>
          </p:cNvPr>
          <p:cNvSpPr txBox="1"/>
          <p:nvPr/>
        </p:nvSpPr>
        <p:spPr>
          <a:xfrm>
            <a:off x="6690614" y="1799136"/>
            <a:ext cx="1878013" cy="830997"/>
          </a:xfrm>
          <a:prstGeom prst="rect">
            <a:avLst/>
          </a:prstGeom>
          <a:noFill/>
        </p:spPr>
        <p:txBody>
          <a:bodyPr wrap="square" rtlCol="0">
            <a:spAutoFit/>
          </a:bodyPr>
          <a:lstStyle/>
          <a:p>
            <a:r>
              <a:rPr lang="en-IN" sz="2400" b="1" dirty="0">
                <a:solidFill>
                  <a:schemeClr val="tx1">
                    <a:lumMod val="50000"/>
                  </a:schemeClr>
                </a:solidFill>
              </a:rPr>
              <a:t>IRA Gershwin</a:t>
            </a:r>
          </a:p>
        </p:txBody>
      </p:sp>
      <p:sp>
        <p:nvSpPr>
          <p:cNvPr id="15" name="TextBox 14">
            <a:extLst>
              <a:ext uri="{FF2B5EF4-FFF2-40B4-BE49-F238E27FC236}">
                <a16:creationId xmlns:a16="http://schemas.microsoft.com/office/drawing/2014/main" xmlns="" id="{ED1282D2-FB1E-4092-AEAC-EBAD2CB3D978}"/>
              </a:ext>
            </a:extLst>
          </p:cNvPr>
          <p:cNvSpPr txBox="1"/>
          <p:nvPr/>
        </p:nvSpPr>
        <p:spPr>
          <a:xfrm>
            <a:off x="6712352" y="2556451"/>
            <a:ext cx="846642" cy="276999"/>
          </a:xfrm>
          <a:prstGeom prst="rect">
            <a:avLst/>
          </a:prstGeom>
          <a:noFill/>
        </p:spPr>
        <p:txBody>
          <a:bodyPr wrap="none" rtlCol="0">
            <a:spAutoFit/>
          </a:bodyPr>
          <a:lstStyle/>
          <a:p>
            <a:r>
              <a:rPr lang="en-IN" sz="1200" dirty="0">
                <a:solidFill>
                  <a:schemeClr val="tx1">
                    <a:lumMod val="50000"/>
                  </a:schemeClr>
                </a:solidFill>
              </a:rPr>
              <a:t>Composer</a:t>
            </a:r>
          </a:p>
        </p:txBody>
      </p:sp>
      <p:sp>
        <p:nvSpPr>
          <p:cNvPr id="16" name="Rectangle 15">
            <a:extLst>
              <a:ext uri="{FF2B5EF4-FFF2-40B4-BE49-F238E27FC236}">
                <a16:creationId xmlns:a16="http://schemas.microsoft.com/office/drawing/2014/main" xmlns="" id="{B7E51118-5248-4DE5-8E29-A99925D53BB2}"/>
              </a:ext>
            </a:extLst>
          </p:cNvPr>
          <p:cNvSpPr/>
          <p:nvPr/>
        </p:nvSpPr>
        <p:spPr>
          <a:xfrm>
            <a:off x="6711438" y="2887832"/>
            <a:ext cx="1720029" cy="707886"/>
          </a:xfrm>
          <a:prstGeom prst="rect">
            <a:avLst/>
          </a:prstGeom>
        </p:spPr>
        <p:txBody>
          <a:bodyPr wrap="square">
            <a:spAutoFit/>
          </a:bodyPr>
          <a:lstStyle/>
          <a:p>
            <a:r>
              <a:rPr lang="en-US" sz="2000" dirty="0">
                <a:solidFill>
                  <a:schemeClr val="bg2">
                    <a:lumMod val="10000"/>
                  </a:schemeClr>
                </a:solidFill>
              </a:rPr>
              <a:t>2% lost to taxes and fees</a:t>
            </a:r>
            <a:endParaRPr lang="en-IN" sz="2000" dirty="0"/>
          </a:p>
        </p:txBody>
      </p:sp>
      <p:sp>
        <p:nvSpPr>
          <p:cNvPr id="17" name="TextBox 16">
            <a:extLst>
              <a:ext uri="{FF2B5EF4-FFF2-40B4-BE49-F238E27FC236}">
                <a16:creationId xmlns:a16="http://schemas.microsoft.com/office/drawing/2014/main" xmlns="" id="{BA9C6ABB-290B-4DAA-BCD3-62D171AC55C7}"/>
              </a:ext>
            </a:extLst>
          </p:cNvPr>
          <p:cNvSpPr txBox="1"/>
          <p:nvPr/>
        </p:nvSpPr>
        <p:spPr>
          <a:xfrm>
            <a:off x="667694" y="4114521"/>
            <a:ext cx="1663404" cy="461665"/>
          </a:xfrm>
          <a:prstGeom prst="rect">
            <a:avLst/>
          </a:prstGeom>
          <a:noFill/>
        </p:spPr>
        <p:txBody>
          <a:bodyPr wrap="none" rtlCol="0">
            <a:spAutoFit/>
          </a:bodyPr>
          <a:lstStyle/>
          <a:p>
            <a:r>
              <a:rPr lang="en-IN" sz="2400" b="1" dirty="0">
                <a:solidFill>
                  <a:schemeClr val="tx1">
                    <a:lumMod val="50000"/>
                  </a:schemeClr>
                </a:solidFill>
              </a:rPr>
              <a:t>Yul Brynner</a:t>
            </a:r>
          </a:p>
        </p:txBody>
      </p:sp>
      <p:sp>
        <p:nvSpPr>
          <p:cNvPr id="18" name="TextBox 17">
            <a:extLst>
              <a:ext uri="{FF2B5EF4-FFF2-40B4-BE49-F238E27FC236}">
                <a16:creationId xmlns:a16="http://schemas.microsoft.com/office/drawing/2014/main" xmlns="" id="{3DE6B12D-E6C0-4ED7-BB7F-AB7E7582DFEB}"/>
              </a:ext>
            </a:extLst>
          </p:cNvPr>
          <p:cNvSpPr txBox="1"/>
          <p:nvPr/>
        </p:nvSpPr>
        <p:spPr>
          <a:xfrm>
            <a:off x="489222" y="4546347"/>
            <a:ext cx="1893270" cy="276999"/>
          </a:xfrm>
          <a:prstGeom prst="rect">
            <a:avLst/>
          </a:prstGeom>
          <a:noFill/>
        </p:spPr>
        <p:txBody>
          <a:bodyPr wrap="square" rtlCol="0">
            <a:spAutoFit/>
          </a:bodyPr>
          <a:lstStyle/>
          <a:p>
            <a:pPr algn="r"/>
            <a:r>
              <a:rPr lang="en-IN" sz="1200" dirty="0">
                <a:solidFill>
                  <a:schemeClr val="tx1">
                    <a:lumMod val="50000"/>
                  </a:schemeClr>
                </a:solidFill>
              </a:rPr>
              <a:t>Actor</a:t>
            </a:r>
          </a:p>
        </p:txBody>
      </p:sp>
      <p:sp>
        <p:nvSpPr>
          <p:cNvPr id="19" name="Rectangle 18">
            <a:extLst>
              <a:ext uri="{FF2B5EF4-FFF2-40B4-BE49-F238E27FC236}">
                <a16:creationId xmlns:a16="http://schemas.microsoft.com/office/drawing/2014/main" xmlns="" id="{A3330F22-50BF-4B8F-84CC-9A99DD052AF6}"/>
              </a:ext>
            </a:extLst>
          </p:cNvPr>
          <p:cNvSpPr/>
          <p:nvPr/>
        </p:nvSpPr>
        <p:spPr>
          <a:xfrm>
            <a:off x="654131" y="4977949"/>
            <a:ext cx="1720029" cy="707886"/>
          </a:xfrm>
          <a:prstGeom prst="rect">
            <a:avLst/>
          </a:prstGeom>
        </p:spPr>
        <p:txBody>
          <a:bodyPr wrap="square">
            <a:spAutoFit/>
          </a:bodyPr>
          <a:lstStyle/>
          <a:p>
            <a:pPr algn="r"/>
            <a:r>
              <a:rPr lang="en-US" sz="2000" dirty="0">
                <a:solidFill>
                  <a:schemeClr val="bg2">
                    <a:lumMod val="10000"/>
                  </a:schemeClr>
                </a:solidFill>
              </a:rPr>
              <a:t> 3% lost to taxes and fees</a:t>
            </a:r>
            <a:endParaRPr lang="en-IN" sz="2000" dirty="0"/>
          </a:p>
        </p:txBody>
      </p:sp>
      <p:sp>
        <p:nvSpPr>
          <p:cNvPr id="20" name="TextBox 19">
            <a:extLst>
              <a:ext uri="{FF2B5EF4-FFF2-40B4-BE49-F238E27FC236}">
                <a16:creationId xmlns:a16="http://schemas.microsoft.com/office/drawing/2014/main" xmlns="" id="{AF16DB01-0D26-4A53-A404-2A45311C4A26}"/>
              </a:ext>
            </a:extLst>
          </p:cNvPr>
          <p:cNvSpPr txBox="1"/>
          <p:nvPr/>
        </p:nvSpPr>
        <p:spPr>
          <a:xfrm>
            <a:off x="6608763" y="4096490"/>
            <a:ext cx="1878013" cy="461665"/>
          </a:xfrm>
          <a:prstGeom prst="rect">
            <a:avLst/>
          </a:prstGeom>
          <a:noFill/>
        </p:spPr>
        <p:txBody>
          <a:bodyPr wrap="square" rtlCol="0">
            <a:spAutoFit/>
          </a:bodyPr>
          <a:lstStyle/>
          <a:p>
            <a:r>
              <a:rPr lang="en-IN" sz="2400" b="1" dirty="0">
                <a:solidFill>
                  <a:schemeClr val="tx1">
                    <a:lumMod val="50000"/>
                  </a:schemeClr>
                </a:solidFill>
              </a:rPr>
              <a:t>Steve Jobs</a:t>
            </a:r>
          </a:p>
        </p:txBody>
      </p:sp>
      <p:sp>
        <p:nvSpPr>
          <p:cNvPr id="21" name="TextBox 20">
            <a:extLst>
              <a:ext uri="{FF2B5EF4-FFF2-40B4-BE49-F238E27FC236}">
                <a16:creationId xmlns:a16="http://schemas.microsoft.com/office/drawing/2014/main" xmlns="" id="{F8AA09E8-F053-4994-B48B-12613667AF16}"/>
              </a:ext>
            </a:extLst>
          </p:cNvPr>
          <p:cNvSpPr txBox="1"/>
          <p:nvPr/>
        </p:nvSpPr>
        <p:spPr>
          <a:xfrm>
            <a:off x="6640811" y="4483943"/>
            <a:ext cx="794769" cy="276999"/>
          </a:xfrm>
          <a:prstGeom prst="rect">
            <a:avLst/>
          </a:prstGeom>
          <a:noFill/>
        </p:spPr>
        <p:txBody>
          <a:bodyPr wrap="none" rtlCol="0">
            <a:spAutoFit/>
          </a:bodyPr>
          <a:lstStyle/>
          <a:p>
            <a:r>
              <a:rPr lang="en-IN" sz="1200" dirty="0">
                <a:solidFill>
                  <a:schemeClr val="tx1">
                    <a:lumMod val="50000"/>
                  </a:schemeClr>
                </a:solidFill>
              </a:rPr>
              <a:t>Executive</a:t>
            </a:r>
          </a:p>
        </p:txBody>
      </p:sp>
      <p:sp>
        <p:nvSpPr>
          <p:cNvPr id="22" name="Rectangle 21">
            <a:extLst>
              <a:ext uri="{FF2B5EF4-FFF2-40B4-BE49-F238E27FC236}">
                <a16:creationId xmlns:a16="http://schemas.microsoft.com/office/drawing/2014/main" xmlns="" id="{8E0A37A2-A958-4F26-B44C-0371DD51B9B9}"/>
              </a:ext>
            </a:extLst>
          </p:cNvPr>
          <p:cNvSpPr/>
          <p:nvPr/>
        </p:nvSpPr>
        <p:spPr>
          <a:xfrm>
            <a:off x="6640811" y="4982703"/>
            <a:ext cx="1720029" cy="707886"/>
          </a:xfrm>
          <a:prstGeom prst="rect">
            <a:avLst/>
          </a:prstGeom>
        </p:spPr>
        <p:txBody>
          <a:bodyPr wrap="square">
            <a:spAutoFit/>
          </a:bodyPr>
          <a:lstStyle/>
          <a:p>
            <a:r>
              <a:rPr lang="en-US" sz="2000" dirty="0">
                <a:solidFill>
                  <a:schemeClr val="bg2">
                    <a:lumMod val="10000"/>
                  </a:schemeClr>
                </a:solidFill>
              </a:rPr>
              <a:t>&gt;1% lost to taxes and fees</a:t>
            </a:r>
            <a:endParaRPr lang="en-IN" sz="2000" dirty="0"/>
          </a:p>
        </p:txBody>
      </p:sp>
    </p:spTree>
    <p:extLst>
      <p:ext uri="{BB962C8B-B14F-4D97-AF65-F5344CB8AC3E}">
        <p14:creationId xmlns:p14="http://schemas.microsoft.com/office/powerpoint/2010/main" val="172943885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65B03-636B-4437-8381-1597B474A56F}"/>
              </a:ext>
            </a:extLst>
          </p:cNvPr>
          <p:cNvSpPr>
            <a:spLocks noGrp="1"/>
          </p:cNvSpPr>
          <p:nvPr>
            <p:ph type="title"/>
          </p:nvPr>
        </p:nvSpPr>
        <p:spPr/>
        <p:txBody>
          <a:bodyPr/>
          <a:lstStyle/>
          <a:p>
            <a:r>
              <a:rPr lang="en-IN" dirty="0"/>
              <a:t>Who Can Help ?</a:t>
            </a:r>
          </a:p>
        </p:txBody>
      </p:sp>
      <p:sp>
        <p:nvSpPr>
          <p:cNvPr id="4" name="Slide Number Placeholder 3">
            <a:extLst>
              <a:ext uri="{FF2B5EF4-FFF2-40B4-BE49-F238E27FC236}">
                <a16:creationId xmlns:a16="http://schemas.microsoft.com/office/drawing/2014/main" xmlns="" id="{1E4416CA-0000-49B1-AEFE-AEE17EDA99F9}"/>
              </a:ext>
            </a:extLst>
          </p:cNvPr>
          <p:cNvSpPr>
            <a:spLocks noGrp="1"/>
          </p:cNvSpPr>
          <p:nvPr>
            <p:ph type="sldNum" sz="quarter" idx="12"/>
          </p:nvPr>
        </p:nvSpPr>
        <p:spPr/>
        <p:txBody>
          <a:bodyPr/>
          <a:lstStyle/>
          <a:p>
            <a:fld id="{FBE45F11-A630-490E-9935-D57CD8397F5B}" type="slidenum">
              <a:rPr lang="en-US" smtClean="0"/>
              <a:pPr/>
              <a:t>27</a:t>
            </a:fld>
            <a:endParaRPr lang="en-US"/>
          </a:p>
        </p:txBody>
      </p:sp>
      <p:sp>
        <p:nvSpPr>
          <p:cNvPr id="5" name="Text Box 5">
            <a:extLst>
              <a:ext uri="{FF2B5EF4-FFF2-40B4-BE49-F238E27FC236}">
                <a16:creationId xmlns:a16="http://schemas.microsoft.com/office/drawing/2014/main" xmlns="" id="{55F886C0-EA9F-4E79-9F81-07462B2D2881}"/>
              </a:ext>
            </a:extLst>
          </p:cNvPr>
          <p:cNvSpPr txBox="1">
            <a:spLocks noChangeArrowheads="1"/>
          </p:cNvSpPr>
          <p:nvPr/>
        </p:nvSpPr>
        <p:spPr bwMode="auto">
          <a:xfrm>
            <a:off x="718171" y="6367080"/>
            <a:ext cx="2590800" cy="274638"/>
          </a:xfrm>
          <a:prstGeom prst="rect">
            <a:avLst/>
          </a:prstGeom>
          <a:noFill/>
          <a:ln w="12700">
            <a:noFill/>
            <a:miter lim="800000"/>
            <a:headEnd type="none" w="sm" len="sm"/>
            <a:tailEnd type="none" w="sm" len="sm"/>
          </a:ln>
        </p:spPr>
        <p:txBody>
          <a:bodyPr>
            <a:spAutoFit/>
          </a:bodyPr>
          <a:lstStyle/>
          <a:p>
            <a:pPr>
              <a:spcBef>
                <a:spcPct val="50000"/>
              </a:spcBef>
            </a:pPr>
            <a:r>
              <a:rPr lang="en-US" sz="1200" dirty="0">
                <a:latin typeface="Arial" charset="0"/>
              </a:rPr>
              <a:t>Source: Estate Planning Concepts</a:t>
            </a:r>
          </a:p>
        </p:txBody>
      </p:sp>
      <p:graphicFrame>
        <p:nvGraphicFramePr>
          <p:cNvPr id="6" name="Group 50">
            <a:extLst>
              <a:ext uri="{FF2B5EF4-FFF2-40B4-BE49-F238E27FC236}">
                <a16:creationId xmlns:a16="http://schemas.microsoft.com/office/drawing/2014/main" xmlns="" id="{07555E12-6CBC-4C4B-BCAB-EEB0F27F7581}"/>
              </a:ext>
            </a:extLst>
          </p:cNvPr>
          <p:cNvGraphicFramePr>
            <a:graphicFrameLocks/>
          </p:cNvGraphicFramePr>
          <p:nvPr>
            <p:extLst>
              <p:ext uri="{D42A27DB-BD31-4B8C-83A1-F6EECF244321}">
                <p14:modId xmlns:p14="http://schemas.microsoft.com/office/powerpoint/2010/main" val="1237918426"/>
              </p:ext>
            </p:extLst>
          </p:nvPr>
        </p:nvGraphicFramePr>
        <p:xfrm>
          <a:off x="800100" y="1700808"/>
          <a:ext cx="7543800" cy="4192905"/>
        </p:xfrm>
        <a:graphic>
          <a:graphicData uri="http://schemas.openxmlformats.org/drawingml/2006/table">
            <a:tbl>
              <a:tblPr/>
              <a:tblGrid>
                <a:gridCol w="3254375">
                  <a:extLst>
                    <a:ext uri="{9D8B030D-6E8A-4147-A177-3AD203B41FA5}">
                      <a16:colId xmlns:a16="http://schemas.microsoft.com/office/drawing/2014/main" xmlns="" val="20000"/>
                    </a:ext>
                  </a:extLst>
                </a:gridCol>
                <a:gridCol w="1479550">
                  <a:extLst>
                    <a:ext uri="{9D8B030D-6E8A-4147-A177-3AD203B41FA5}">
                      <a16:colId xmlns:a16="http://schemas.microsoft.com/office/drawing/2014/main" xmlns="" val="20001"/>
                    </a:ext>
                  </a:extLst>
                </a:gridCol>
                <a:gridCol w="1404938">
                  <a:extLst>
                    <a:ext uri="{9D8B030D-6E8A-4147-A177-3AD203B41FA5}">
                      <a16:colId xmlns:a16="http://schemas.microsoft.com/office/drawing/2014/main" xmlns="" val="20002"/>
                    </a:ext>
                  </a:extLst>
                </a:gridCol>
                <a:gridCol w="1404937">
                  <a:extLst>
                    <a:ext uri="{9D8B030D-6E8A-4147-A177-3AD203B41FA5}">
                      <a16:colId xmlns:a16="http://schemas.microsoft.com/office/drawing/2014/main" xmlns="" val="20003"/>
                    </a:ext>
                  </a:extLst>
                </a:gridCol>
              </a:tblGrid>
              <a:tr h="648072">
                <a:tc>
                  <a:txBody>
                    <a:bodyPr/>
                    <a:lstStyle/>
                    <a:p>
                      <a:pPr marL="0" marR="0" lvl="0" indent="0" algn="l" defTabSz="914400" rtl="0" eaLnBrk="1" fontAlgn="base" latinLnBrk="0" hangingPunct="1">
                        <a:lnSpc>
                          <a:spcPct val="100000"/>
                        </a:lnSpc>
                        <a:spcBef>
                          <a:spcPct val="0"/>
                        </a:spcBef>
                        <a:spcAft>
                          <a:spcPct val="50000"/>
                        </a:spcAft>
                        <a:buClr>
                          <a:schemeClr val="tx1"/>
                        </a:buClr>
                        <a:buSzTx/>
                        <a:buFont typeface="Wingdings" pitchFamily="2" charset="2"/>
                        <a:buNone/>
                        <a:tabLst/>
                      </a:pPr>
                      <a:endParaRPr kumimoji="0" lang="en-US" sz="2400" b="0" i="0" u="none" strike="noStrike" cap="none" normalizeH="0" baseline="0" dirty="0">
                        <a:ln>
                          <a:noFill/>
                        </a:ln>
                        <a:solidFill>
                          <a:schemeClr val="bg1"/>
                        </a:solidFill>
                        <a:effectLst/>
                        <a:latin typeface="+mn-lt"/>
                      </a:endParaRPr>
                    </a:p>
                  </a:txBody>
                  <a:tcPr anchor="b" horzOverflow="overflow">
                    <a:lnL w="12700" cap="flat" cmpd="sng" algn="ctr">
                      <a:solidFill>
                        <a:srgbClr val="6DA14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rgbClr val="6DA141"/>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bg1"/>
                          </a:solidFill>
                          <a:effectLst/>
                          <a:latin typeface="+mn-lt"/>
                        </a:rPr>
                        <a:t>Attorney</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rgbClr val="6DA141"/>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bg1"/>
                          </a:solidFill>
                          <a:effectLst/>
                          <a:latin typeface="+mn-lt"/>
                        </a:rPr>
                        <a:t>CFP®</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rgbClr val="6DA141"/>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bg1"/>
                          </a:solidFill>
                          <a:effectLst/>
                          <a:latin typeface="+mn-lt"/>
                        </a:rPr>
                        <a:t>Trust Officer</a:t>
                      </a:r>
                    </a:p>
                  </a:txBody>
                  <a:tcPr anchor="b" horzOverflow="overflow">
                    <a:lnL w="12700" cap="flat" cmpd="sng" algn="ctr">
                      <a:solidFill>
                        <a:schemeClr val="bg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rgbClr val="6DA141"/>
                    </a:solidFill>
                  </a:tcPr>
                </a:tc>
                <a:extLst>
                  <a:ext uri="{0D108BD9-81ED-4DB2-BD59-A6C34878D82A}">
                    <a16:rowId xmlns:a16="http://schemas.microsoft.com/office/drawing/2014/main" xmlns="" val="10000"/>
                  </a:ext>
                </a:extLst>
              </a:tr>
              <a:tr h="574675">
                <a:tc>
                  <a:txBody>
                    <a:bodyPr/>
                    <a:lstStyle/>
                    <a:p>
                      <a:pPr marL="0" marR="0" lvl="0" indent="0" algn="l"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0" i="0" u="none" strike="noStrike" cap="none" normalizeH="0" baseline="0" dirty="0">
                          <a:ln>
                            <a:noFill/>
                          </a:ln>
                          <a:solidFill>
                            <a:schemeClr val="tx1">
                              <a:lumMod val="50000"/>
                            </a:schemeClr>
                          </a:solidFill>
                          <a:effectLst/>
                          <a:latin typeface="+mn-lt"/>
                        </a:rPr>
                        <a:t>Estate Planning</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endParaRPr kumimoji="0" lang="en-US" sz="2400" b="0"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endParaRPr kumimoji="0" lang="en-US" sz="2400" b="0"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1"/>
                  </a:ext>
                </a:extLst>
              </a:tr>
              <a:tr h="574675">
                <a:tc>
                  <a:txBody>
                    <a:bodyPr/>
                    <a:lstStyle/>
                    <a:p>
                      <a:pPr marL="0" marR="0" lvl="0" indent="0" algn="l"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0" i="0" u="none" strike="noStrike" cap="none" normalizeH="0" baseline="0" dirty="0">
                          <a:ln>
                            <a:noFill/>
                          </a:ln>
                          <a:solidFill>
                            <a:schemeClr val="tx1">
                              <a:lumMod val="50000"/>
                            </a:schemeClr>
                          </a:solidFill>
                          <a:effectLst/>
                          <a:latin typeface="+mn-lt"/>
                        </a:rPr>
                        <a:t>Asset Re-titling</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2"/>
                  </a:ext>
                </a:extLst>
              </a:tr>
              <a:tr h="576263">
                <a:tc>
                  <a:txBody>
                    <a:bodyPr/>
                    <a:lstStyle/>
                    <a:p>
                      <a:pPr marL="0" marR="0" lvl="0" indent="0" algn="l"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0" i="0" u="none" strike="noStrike" cap="none" normalizeH="0" baseline="0" dirty="0">
                          <a:ln>
                            <a:noFill/>
                          </a:ln>
                          <a:solidFill>
                            <a:schemeClr val="tx1">
                              <a:lumMod val="50000"/>
                            </a:schemeClr>
                          </a:solidFill>
                          <a:effectLst/>
                          <a:latin typeface="+mn-lt"/>
                        </a:rPr>
                        <a:t>Investment Management</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endParaRPr kumimoji="0" lang="en-US" sz="2400" b="0"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3"/>
                  </a:ext>
                </a:extLst>
              </a:tr>
              <a:tr h="574675">
                <a:tc>
                  <a:txBody>
                    <a:bodyPr/>
                    <a:lstStyle/>
                    <a:p>
                      <a:pPr marL="0" marR="0" lvl="0" indent="0" algn="l"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0" i="0" u="none" strike="noStrike" cap="none" normalizeH="0" baseline="0" dirty="0">
                          <a:ln>
                            <a:noFill/>
                          </a:ln>
                          <a:solidFill>
                            <a:schemeClr val="tx1">
                              <a:lumMod val="50000"/>
                            </a:schemeClr>
                          </a:solidFill>
                          <a:effectLst/>
                          <a:latin typeface="+mn-lt"/>
                        </a:rPr>
                        <a:t>Trust Administration</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endParaRPr kumimoji="0" lang="en-US" sz="2400" b="0"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endParaRPr kumimoji="0" lang="en-US" sz="2400" b="0"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4"/>
                  </a:ext>
                </a:extLst>
              </a:tr>
              <a:tr h="574675">
                <a:tc>
                  <a:txBody>
                    <a:bodyPr/>
                    <a:lstStyle/>
                    <a:p>
                      <a:pPr marL="0" marR="0" lvl="0" indent="0" algn="l"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0" i="0" u="none" strike="noStrike" cap="none" normalizeH="0" baseline="0" dirty="0">
                          <a:ln>
                            <a:noFill/>
                          </a:ln>
                          <a:solidFill>
                            <a:schemeClr val="tx1">
                              <a:lumMod val="50000"/>
                            </a:schemeClr>
                          </a:solidFill>
                          <a:effectLst/>
                          <a:latin typeface="+mn-lt"/>
                        </a:rPr>
                        <a:t>Drafting Legal Documents</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r>
                        <a:rPr kumimoji="0" lang="en-US" sz="2400" b="1" i="0" u="none" strike="noStrike" cap="none" normalizeH="0" baseline="0" dirty="0">
                          <a:ln>
                            <a:noFill/>
                          </a:ln>
                          <a:solidFill>
                            <a:schemeClr val="tx1"/>
                          </a:solidFill>
                          <a:effectLst/>
                          <a:latin typeface="+mn-lt"/>
                        </a:rPr>
                        <a:t>X</a:t>
                      </a: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endParaRPr kumimoji="0" lang="en-US" sz="2400" b="1"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50000"/>
                        </a:spcAft>
                        <a:buClr>
                          <a:schemeClr val="tx1"/>
                        </a:buClr>
                        <a:buSzTx/>
                        <a:buFont typeface="Wingdings" pitchFamily="2" charset="2"/>
                        <a:buNone/>
                        <a:tabLst/>
                      </a:pPr>
                      <a:endParaRPr kumimoji="0" lang="en-US" sz="2400" b="1" i="0" u="none" strike="noStrike" cap="none" normalizeH="0" baseline="0" dirty="0">
                        <a:ln>
                          <a:noFill/>
                        </a:ln>
                        <a:solidFill>
                          <a:schemeClr val="tx1"/>
                        </a:solidFill>
                        <a:effectLst/>
                        <a:latin typeface="+mn-lt"/>
                      </a:endParaRPr>
                    </a:p>
                  </a:txBody>
                  <a:tcPr anchor="ctr" horzOverflow="overflow">
                    <a:lnL w="12700" cap="flat" cmpd="sng" algn="ctr">
                      <a:solidFill>
                        <a:srgbClr val="6DA141"/>
                      </a:solidFill>
                      <a:prstDash val="solid"/>
                      <a:round/>
                      <a:headEnd type="none" w="med" len="med"/>
                      <a:tailEnd type="none" w="med" len="med"/>
                    </a:lnL>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lnB w="12700" cap="flat" cmpd="sng" algn="ctr">
                      <a:solidFill>
                        <a:srgbClr val="6DA14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718987351"/>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490A1-2F1C-4A9D-A472-E0A3B6ECD1ED}"/>
              </a:ext>
            </a:extLst>
          </p:cNvPr>
          <p:cNvSpPr>
            <a:spLocks noGrp="1"/>
          </p:cNvSpPr>
          <p:nvPr>
            <p:ph type="title"/>
          </p:nvPr>
        </p:nvSpPr>
        <p:spPr/>
        <p:txBody>
          <a:bodyPr/>
          <a:lstStyle/>
          <a:p>
            <a:r>
              <a:rPr lang="en-IN" dirty="0"/>
              <a:t>Resources</a:t>
            </a:r>
          </a:p>
        </p:txBody>
      </p:sp>
      <p:sp>
        <p:nvSpPr>
          <p:cNvPr id="4" name="Slide Number Placeholder 3">
            <a:extLst>
              <a:ext uri="{FF2B5EF4-FFF2-40B4-BE49-F238E27FC236}">
                <a16:creationId xmlns:a16="http://schemas.microsoft.com/office/drawing/2014/main" xmlns="" id="{CE758689-B456-4B8A-8AC0-0BA4B2FECE5A}"/>
              </a:ext>
            </a:extLst>
          </p:cNvPr>
          <p:cNvSpPr>
            <a:spLocks noGrp="1"/>
          </p:cNvSpPr>
          <p:nvPr>
            <p:ph type="sldNum" sz="quarter" idx="12"/>
          </p:nvPr>
        </p:nvSpPr>
        <p:spPr/>
        <p:txBody>
          <a:bodyPr/>
          <a:lstStyle/>
          <a:p>
            <a:fld id="{FBE45F11-A630-490E-9935-D57CD8397F5B}" type="slidenum">
              <a:rPr lang="en-US" smtClean="0"/>
              <a:pPr/>
              <a:t>28</a:t>
            </a:fld>
            <a:endParaRPr lang="en-US"/>
          </a:p>
        </p:txBody>
      </p:sp>
      <p:sp>
        <p:nvSpPr>
          <p:cNvPr id="6" name="Rectangle 3">
            <a:extLst>
              <a:ext uri="{FF2B5EF4-FFF2-40B4-BE49-F238E27FC236}">
                <a16:creationId xmlns:a16="http://schemas.microsoft.com/office/drawing/2014/main" xmlns="" id="{853DFC9F-7EFD-440C-9807-8E49572CA19D}"/>
              </a:ext>
            </a:extLst>
          </p:cNvPr>
          <p:cNvSpPr txBox="1">
            <a:spLocks noChangeArrowheads="1"/>
          </p:cNvSpPr>
          <p:nvPr/>
        </p:nvSpPr>
        <p:spPr>
          <a:xfrm>
            <a:off x="611560" y="1844824"/>
            <a:ext cx="7958138" cy="3960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Bef>
                <a:spcPts val="0"/>
              </a:spcBef>
              <a:spcAft>
                <a:spcPts val="600"/>
              </a:spcAft>
            </a:pPr>
            <a:r>
              <a:rPr lang="en-US" sz="2400" dirty="0">
                <a:solidFill>
                  <a:schemeClr val="tx1">
                    <a:lumMod val="75000"/>
                  </a:schemeClr>
                </a:solidFill>
              </a:rPr>
              <a:t>Nolo Press: Estate planning and will software and guides. </a:t>
            </a:r>
            <a:r>
              <a:rPr lang="en-US" sz="2400" dirty="0">
                <a:solidFill>
                  <a:schemeClr val="tx1">
                    <a:lumMod val="75000"/>
                  </a:schemeClr>
                </a:solidFill>
                <a:hlinkClick r:id="rId3"/>
              </a:rPr>
              <a:t>www.nolo.com</a:t>
            </a:r>
            <a:endParaRPr lang="en-US" sz="2400" dirty="0">
              <a:solidFill>
                <a:schemeClr val="tx1">
                  <a:lumMod val="75000"/>
                </a:schemeClr>
              </a:solidFill>
            </a:endParaRPr>
          </a:p>
          <a:p>
            <a:pPr>
              <a:lnSpc>
                <a:spcPct val="114000"/>
              </a:lnSpc>
              <a:spcBef>
                <a:spcPts val="0"/>
              </a:spcBef>
              <a:spcAft>
                <a:spcPts val="600"/>
              </a:spcAft>
            </a:pPr>
            <a:r>
              <a:rPr lang="en-US" sz="2400" dirty="0">
                <a:solidFill>
                  <a:schemeClr val="tx1">
                    <a:lumMod val="75000"/>
                  </a:schemeClr>
                </a:solidFill>
              </a:rPr>
              <a:t>IRS: Refer to Form 706, </a:t>
            </a:r>
            <a:r>
              <a:rPr lang="en-US" sz="2400" i="1" dirty="0">
                <a:solidFill>
                  <a:schemeClr val="tx1">
                    <a:lumMod val="75000"/>
                  </a:schemeClr>
                </a:solidFill>
              </a:rPr>
              <a:t>Estate Tax;</a:t>
            </a:r>
            <a:r>
              <a:rPr lang="en-US" sz="2400" dirty="0">
                <a:solidFill>
                  <a:schemeClr val="tx1">
                    <a:lumMod val="75000"/>
                  </a:schemeClr>
                </a:solidFill>
              </a:rPr>
              <a:t> Publication 950 on estate tax; Publication 559 for executors. </a:t>
            </a:r>
            <a:r>
              <a:rPr lang="en-US" sz="2400" dirty="0">
                <a:solidFill>
                  <a:schemeClr val="tx1">
                    <a:lumMod val="75000"/>
                  </a:schemeClr>
                </a:solidFill>
                <a:hlinkClick r:id="rId4"/>
              </a:rPr>
              <a:t>www.irs.gov</a:t>
            </a:r>
            <a:endParaRPr lang="en-US" sz="2400" dirty="0">
              <a:solidFill>
                <a:schemeClr val="tx1">
                  <a:lumMod val="75000"/>
                </a:schemeClr>
              </a:solidFill>
            </a:endParaRPr>
          </a:p>
          <a:p>
            <a:pPr>
              <a:lnSpc>
                <a:spcPct val="114000"/>
              </a:lnSpc>
              <a:spcBef>
                <a:spcPts val="0"/>
              </a:spcBef>
              <a:spcAft>
                <a:spcPts val="600"/>
              </a:spcAft>
            </a:pPr>
            <a:r>
              <a:rPr lang="en-US" sz="2400" dirty="0">
                <a:solidFill>
                  <a:schemeClr val="tx1">
                    <a:lumMod val="75000"/>
                  </a:schemeClr>
                </a:solidFill>
              </a:rPr>
              <a:t>Legal Information Institute: Probate information by state. </a:t>
            </a:r>
            <a:r>
              <a:rPr lang="en-US" sz="2400" dirty="0">
                <a:solidFill>
                  <a:schemeClr val="tx1">
                    <a:lumMod val="75000"/>
                  </a:schemeClr>
                </a:solidFill>
                <a:hlinkClick r:id="rId5"/>
              </a:rPr>
              <a:t>www.law.cornell.edu/uniform/probate.html</a:t>
            </a:r>
            <a:endParaRPr lang="en-US" sz="2400" dirty="0">
              <a:solidFill>
                <a:schemeClr val="tx1">
                  <a:lumMod val="75000"/>
                </a:schemeClr>
              </a:solidFill>
            </a:endParaRPr>
          </a:p>
          <a:p>
            <a:pPr>
              <a:lnSpc>
                <a:spcPct val="114000"/>
              </a:lnSpc>
              <a:spcBef>
                <a:spcPts val="0"/>
              </a:spcBef>
              <a:spcAft>
                <a:spcPts val="600"/>
              </a:spcAft>
            </a:pPr>
            <a:r>
              <a:rPr lang="en-US" sz="2400" dirty="0">
                <a:solidFill>
                  <a:schemeClr val="tx1">
                    <a:lumMod val="75000"/>
                  </a:schemeClr>
                </a:solidFill>
              </a:rPr>
              <a:t>AARP: Unbiased info on wills, trusts and probate. </a:t>
            </a:r>
            <a:r>
              <a:rPr lang="en-US" sz="2400" dirty="0">
                <a:solidFill>
                  <a:schemeClr val="tx1">
                    <a:lumMod val="75000"/>
                  </a:schemeClr>
                </a:solidFill>
                <a:hlinkClick r:id="rId6"/>
              </a:rPr>
              <a:t>www.aarp.org</a:t>
            </a:r>
            <a:r>
              <a:rPr lang="en-US" sz="2400" dirty="0">
                <a:solidFill>
                  <a:schemeClr val="tx1">
                    <a:lumMod val="75000"/>
                  </a:schemeClr>
                </a:solidFill>
              </a:rPr>
              <a:t>  </a:t>
            </a:r>
          </a:p>
          <a:p>
            <a:pPr>
              <a:lnSpc>
                <a:spcPct val="114000"/>
              </a:lnSpc>
              <a:spcBef>
                <a:spcPts val="0"/>
              </a:spcBef>
              <a:spcAft>
                <a:spcPts val="600"/>
              </a:spcAft>
            </a:pPr>
            <a:endParaRPr lang="en-US" sz="2400" dirty="0">
              <a:solidFill>
                <a:schemeClr val="tx1">
                  <a:lumMod val="75000"/>
                </a:schemeClr>
              </a:solidFill>
            </a:endParaRPr>
          </a:p>
        </p:txBody>
      </p:sp>
    </p:spTree>
    <p:extLst>
      <p:ext uri="{BB962C8B-B14F-4D97-AF65-F5344CB8AC3E}">
        <p14:creationId xmlns:p14="http://schemas.microsoft.com/office/powerpoint/2010/main" val="2711434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FFD1867-62C1-4786-A41F-D806FC801F18}"/>
              </a:ext>
            </a:extLst>
          </p:cNvPr>
          <p:cNvSpPr/>
          <p:nvPr/>
        </p:nvSpPr>
        <p:spPr>
          <a:xfrm>
            <a:off x="1403648" y="4149080"/>
            <a:ext cx="2517538" cy="1754326"/>
          </a:xfrm>
          <a:prstGeom prst="rect">
            <a:avLst/>
          </a:prstGeom>
        </p:spPr>
        <p:txBody>
          <a:bodyPr wrap="square">
            <a:spAutoFit/>
          </a:bodyPr>
          <a:lstStyle/>
          <a:p>
            <a:r>
              <a:rPr lang="en-US" sz="3600" b="1" dirty="0">
                <a:solidFill>
                  <a:schemeClr val="bg1"/>
                </a:solidFill>
              </a:rPr>
              <a:t>Estate Planning Basics</a:t>
            </a:r>
            <a:endParaRPr lang="en-IN" sz="3600" b="1" dirty="0">
              <a:solidFill>
                <a:schemeClr val="bg1"/>
              </a:solidFill>
            </a:endParaRPr>
          </a:p>
        </p:txBody>
      </p:sp>
      <p:sp>
        <p:nvSpPr>
          <p:cNvPr id="4" name="Rectangle 3">
            <a:extLst>
              <a:ext uri="{FF2B5EF4-FFF2-40B4-BE49-F238E27FC236}">
                <a16:creationId xmlns:a16="http://schemas.microsoft.com/office/drawing/2014/main" xmlns="" id="{816D3CDA-2541-4DF1-B6D8-DB3AE650818E}"/>
              </a:ext>
            </a:extLst>
          </p:cNvPr>
          <p:cNvSpPr/>
          <p:nvPr/>
        </p:nvSpPr>
        <p:spPr>
          <a:xfrm>
            <a:off x="1889655" y="3779748"/>
            <a:ext cx="2178289" cy="369332"/>
          </a:xfrm>
          <a:prstGeom prst="rect">
            <a:avLst/>
          </a:prstGeom>
        </p:spPr>
        <p:txBody>
          <a:bodyPr wrap="none">
            <a:spAutoFit/>
          </a:bodyPr>
          <a:lstStyle/>
          <a:p>
            <a:r>
              <a:rPr lang="en-US" dirty="0">
                <a:solidFill>
                  <a:schemeClr val="bg1"/>
                </a:solidFill>
              </a:rPr>
              <a:t>Thanks for attending</a:t>
            </a:r>
            <a:endParaRPr lang="en-IN" dirty="0">
              <a:solidFill>
                <a:schemeClr val="bg1"/>
              </a:solidFill>
            </a:endParaRPr>
          </a:p>
        </p:txBody>
      </p:sp>
    </p:spTree>
    <p:extLst>
      <p:ext uri="{BB962C8B-B14F-4D97-AF65-F5344CB8AC3E}">
        <p14:creationId xmlns:p14="http://schemas.microsoft.com/office/powerpoint/2010/main" val="153092639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posing for the camera&#10;&#10;Description generated with very high confidence">
            <a:extLst>
              <a:ext uri="{FF2B5EF4-FFF2-40B4-BE49-F238E27FC236}">
                <a16:creationId xmlns:a16="http://schemas.microsoft.com/office/drawing/2014/main" xmlns="" id="{FD91F882-4A4C-4282-A7C8-47C1031D66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0476" b="20476"/>
          <a:stretch>
            <a:fillRect/>
          </a:stretch>
        </p:blipFill>
        <p:spPr/>
      </p:pic>
      <p:sp>
        <p:nvSpPr>
          <p:cNvPr id="2" name="Title 1">
            <a:extLst>
              <a:ext uri="{FF2B5EF4-FFF2-40B4-BE49-F238E27FC236}">
                <a16:creationId xmlns:a16="http://schemas.microsoft.com/office/drawing/2014/main" xmlns="" id="{C5C4A713-1F6F-4CA2-A075-2ADA724ACB51}"/>
              </a:ext>
            </a:extLst>
          </p:cNvPr>
          <p:cNvSpPr>
            <a:spLocks noGrp="1"/>
          </p:cNvSpPr>
          <p:nvPr>
            <p:ph type="title"/>
          </p:nvPr>
        </p:nvSpPr>
        <p:spPr>
          <a:xfrm>
            <a:off x="622956" y="476672"/>
            <a:ext cx="7854044" cy="922114"/>
          </a:xfrm>
        </p:spPr>
        <p:txBody>
          <a:bodyPr>
            <a:noAutofit/>
          </a:bodyPr>
          <a:lstStyle/>
          <a:p>
            <a:r>
              <a:rPr lang="en-US" dirty="0"/>
              <a:t>Welcome to the Estate Planning Basics Workshop</a:t>
            </a:r>
            <a:endParaRPr lang="en-IN" dirty="0"/>
          </a:p>
        </p:txBody>
      </p:sp>
      <p:sp>
        <p:nvSpPr>
          <p:cNvPr id="5" name="Slide Number Placeholder 4"/>
          <p:cNvSpPr>
            <a:spLocks noGrp="1"/>
          </p:cNvSpPr>
          <p:nvPr>
            <p:ph type="sldNum" sz="quarter" idx="12"/>
          </p:nvPr>
        </p:nvSpPr>
        <p:spPr/>
        <p:txBody>
          <a:bodyPr/>
          <a:lstStyle/>
          <a:p>
            <a:fld id="{FBE45F11-A630-490E-9935-D57CD8397F5B}" type="slidenum">
              <a:rPr lang="en-US" smtClean="0"/>
              <a:pPr/>
              <a:t>3</a:t>
            </a:fld>
            <a:endParaRPr lang="en-US"/>
          </a:p>
        </p:txBody>
      </p:sp>
      <p:sp>
        <p:nvSpPr>
          <p:cNvPr id="12" name="Text Box 4"/>
          <p:cNvSpPr txBox="1">
            <a:spLocks noChangeArrowheads="1"/>
          </p:cNvSpPr>
          <p:nvPr/>
        </p:nvSpPr>
        <p:spPr bwMode="auto">
          <a:xfrm>
            <a:off x="368217" y="2036785"/>
            <a:ext cx="3456384" cy="461665"/>
          </a:xfrm>
          <a:prstGeom prst="rect">
            <a:avLst/>
          </a:prstGeom>
          <a:noFill/>
          <a:ln w="9525">
            <a:noFill/>
            <a:miter lim="800000"/>
            <a:headEnd/>
            <a:tailEnd/>
          </a:ln>
        </p:spPr>
        <p:txBody>
          <a:bodyPr wrap="square">
            <a:spAutoFit/>
          </a:bodyPr>
          <a:lstStyle/>
          <a:p>
            <a:pPr>
              <a:spcBef>
                <a:spcPct val="50000"/>
              </a:spcBef>
            </a:pPr>
            <a:r>
              <a:rPr lang="en-US" sz="2400" b="1" dirty="0">
                <a:solidFill>
                  <a:srgbClr val="002060"/>
                </a:solidFill>
              </a:rPr>
              <a:t>Today we will discuss:</a:t>
            </a:r>
          </a:p>
        </p:txBody>
      </p:sp>
      <p:sp>
        <p:nvSpPr>
          <p:cNvPr id="13" name="Rectangle 3"/>
          <p:cNvSpPr txBox="1">
            <a:spLocks noChangeArrowheads="1"/>
          </p:cNvSpPr>
          <p:nvPr/>
        </p:nvSpPr>
        <p:spPr>
          <a:xfrm>
            <a:off x="622956" y="2547280"/>
            <a:ext cx="4021052" cy="3429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Bef>
                <a:spcPts val="0"/>
              </a:spcBef>
              <a:spcAft>
                <a:spcPts val="1200"/>
              </a:spcAft>
            </a:pPr>
            <a:r>
              <a:rPr lang="en-US" sz="2400" dirty="0">
                <a:solidFill>
                  <a:schemeClr val="tx1">
                    <a:lumMod val="50000"/>
                  </a:schemeClr>
                </a:solidFill>
              </a:rPr>
              <a:t>The Unified Estate and Gift tax system</a:t>
            </a:r>
          </a:p>
          <a:p>
            <a:pPr>
              <a:lnSpc>
                <a:spcPct val="114000"/>
              </a:lnSpc>
              <a:spcBef>
                <a:spcPts val="0"/>
              </a:spcBef>
              <a:spcAft>
                <a:spcPts val="1200"/>
              </a:spcAft>
            </a:pPr>
            <a:r>
              <a:rPr lang="en-US" sz="2400" dirty="0">
                <a:solidFill>
                  <a:schemeClr val="tx1">
                    <a:lumMod val="50000"/>
                  </a:schemeClr>
                </a:solidFill>
              </a:rPr>
              <a:t>How to use basic planning strategies to pursue your goals and objectives</a:t>
            </a:r>
          </a:p>
          <a:p>
            <a:pPr>
              <a:lnSpc>
                <a:spcPct val="114000"/>
              </a:lnSpc>
              <a:spcBef>
                <a:spcPts val="0"/>
              </a:spcBef>
              <a:spcAft>
                <a:spcPts val="1200"/>
              </a:spcAft>
            </a:pPr>
            <a:r>
              <a:rPr lang="en-US" sz="2400" dirty="0">
                <a:solidFill>
                  <a:schemeClr val="tx1">
                    <a:lumMod val="50000"/>
                  </a:schemeClr>
                </a:solidFill>
              </a:rPr>
              <a:t>The elements of a good estate plan</a:t>
            </a:r>
          </a:p>
        </p:txBody>
      </p:sp>
    </p:spTree>
    <p:extLst>
      <p:ext uri="{BB962C8B-B14F-4D97-AF65-F5344CB8AC3E}">
        <p14:creationId xmlns:p14="http://schemas.microsoft.com/office/powerpoint/2010/main" val="11645015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xmlns="" id="{F9F3E691-C4B3-4D1E-92B9-AEE4CB5E55F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4324775" y="2354127"/>
            <a:ext cx="4554280" cy="3104749"/>
          </a:xfrm>
        </p:spPr>
      </p:pic>
      <p:sp>
        <p:nvSpPr>
          <p:cNvPr id="12" name="Title 11">
            <a:extLst>
              <a:ext uri="{FF2B5EF4-FFF2-40B4-BE49-F238E27FC236}">
                <a16:creationId xmlns:a16="http://schemas.microsoft.com/office/drawing/2014/main" xmlns="" id="{AAF61A96-60B1-40F0-AC6B-FC0209D824A0}"/>
              </a:ext>
            </a:extLst>
          </p:cNvPr>
          <p:cNvSpPr>
            <a:spLocks noGrp="1"/>
          </p:cNvSpPr>
          <p:nvPr>
            <p:ph type="title"/>
          </p:nvPr>
        </p:nvSpPr>
        <p:spPr/>
        <p:txBody>
          <a:bodyPr/>
          <a:lstStyle/>
          <a:p>
            <a:r>
              <a:rPr lang="en-IN" dirty="0"/>
              <a:t>What is Estate Planning</a:t>
            </a:r>
          </a:p>
        </p:txBody>
      </p:sp>
      <p:sp>
        <p:nvSpPr>
          <p:cNvPr id="14" name="Text Placeholder 13">
            <a:extLst>
              <a:ext uri="{FF2B5EF4-FFF2-40B4-BE49-F238E27FC236}">
                <a16:creationId xmlns:a16="http://schemas.microsoft.com/office/drawing/2014/main" xmlns="" id="{0FF427B4-AEF3-4DCA-BA09-FBACAB5A9BD0}"/>
              </a:ext>
            </a:extLst>
          </p:cNvPr>
          <p:cNvSpPr>
            <a:spLocks noGrp="1"/>
          </p:cNvSpPr>
          <p:nvPr>
            <p:ph type="body" idx="1"/>
          </p:nvPr>
        </p:nvSpPr>
        <p:spPr/>
        <p:txBody>
          <a:bodyPr>
            <a:normAutofit/>
          </a:bodyPr>
          <a:lstStyle/>
          <a:p>
            <a:r>
              <a:rPr lang="en-US" sz="2000" dirty="0"/>
              <a:t>Preparations made to give your assets to…</a:t>
            </a:r>
            <a:endParaRPr lang="en-IN" sz="2000" dirty="0"/>
          </a:p>
        </p:txBody>
      </p:sp>
      <p:sp>
        <p:nvSpPr>
          <p:cNvPr id="5" name="Slide Number Placeholder 4"/>
          <p:cNvSpPr>
            <a:spLocks noGrp="1"/>
          </p:cNvSpPr>
          <p:nvPr>
            <p:ph type="sldNum" sz="quarter" idx="12"/>
          </p:nvPr>
        </p:nvSpPr>
        <p:spPr/>
        <p:txBody>
          <a:bodyPr/>
          <a:lstStyle/>
          <a:p>
            <a:fld id="{FBE45F11-A630-490E-9935-D57CD8397F5B}" type="slidenum">
              <a:rPr lang="en-US" smtClean="0"/>
              <a:pPr/>
              <a:t>4</a:t>
            </a:fld>
            <a:endParaRPr lang="en-US"/>
          </a:p>
        </p:txBody>
      </p:sp>
      <p:sp>
        <p:nvSpPr>
          <p:cNvPr id="2" name="Rectangle 1"/>
          <p:cNvSpPr/>
          <p:nvPr/>
        </p:nvSpPr>
        <p:spPr>
          <a:xfrm>
            <a:off x="-1419292" y="2354127"/>
            <a:ext cx="239168" cy="400110"/>
          </a:xfrm>
          <a:prstGeom prst="rect">
            <a:avLst/>
          </a:prstGeom>
        </p:spPr>
        <p:txBody>
          <a:bodyPr wrap="none">
            <a:spAutoFit/>
          </a:bodyPr>
          <a:lstStyle/>
          <a:p>
            <a:pPr algn="ctr">
              <a:spcAft>
                <a:spcPct val="50000"/>
              </a:spcAft>
              <a:defRPr/>
            </a:pPr>
            <a:r>
              <a:rPr lang="en-US" sz="2000" dirty="0">
                <a:solidFill>
                  <a:schemeClr val="tx1">
                    <a:lumMod val="50000"/>
                  </a:schemeClr>
                </a:solidFill>
                <a:effectLst>
                  <a:outerShdw blurRad="38100" dist="38100" dir="2700000" algn="tl">
                    <a:srgbClr val="C0C0C0"/>
                  </a:outerShdw>
                </a:effectLst>
              </a:rPr>
              <a:t> </a:t>
            </a:r>
            <a:endParaRPr lang="en-US" sz="2400" dirty="0">
              <a:solidFill>
                <a:schemeClr val="tx1">
                  <a:lumMod val="50000"/>
                </a:schemeClr>
              </a:solidFill>
            </a:endParaRPr>
          </a:p>
        </p:txBody>
      </p:sp>
      <p:sp>
        <p:nvSpPr>
          <p:cNvPr id="13" name="Rectangle 12"/>
          <p:cNvSpPr/>
          <p:nvPr/>
        </p:nvSpPr>
        <p:spPr>
          <a:xfrm>
            <a:off x="748369" y="5302126"/>
            <a:ext cx="6367487" cy="830997"/>
          </a:xfrm>
          <a:prstGeom prst="rect">
            <a:avLst/>
          </a:prstGeom>
        </p:spPr>
        <p:txBody>
          <a:bodyPr wrap="square">
            <a:spAutoFit/>
          </a:bodyPr>
          <a:lstStyle/>
          <a:p>
            <a:pPr>
              <a:defRPr/>
            </a:pPr>
            <a:r>
              <a:rPr lang="en-US" sz="2400" dirty="0">
                <a:solidFill>
                  <a:schemeClr val="tx1">
                    <a:lumMod val="50000"/>
                  </a:schemeClr>
                </a:solidFill>
              </a:rPr>
              <a:t>…with the goal of minimizing tax consequences and legal fees</a:t>
            </a:r>
          </a:p>
        </p:txBody>
      </p:sp>
      <p:grpSp>
        <p:nvGrpSpPr>
          <p:cNvPr id="21" name="Group 20">
            <a:extLst>
              <a:ext uri="{FF2B5EF4-FFF2-40B4-BE49-F238E27FC236}">
                <a16:creationId xmlns:a16="http://schemas.microsoft.com/office/drawing/2014/main" xmlns="" id="{DA7009FF-1C78-4004-B448-2A72A5DEB279}"/>
              </a:ext>
            </a:extLst>
          </p:cNvPr>
          <p:cNvGrpSpPr/>
          <p:nvPr/>
        </p:nvGrpSpPr>
        <p:grpSpPr>
          <a:xfrm>
            <a:off x="721106" y="2437771"/>
            <a:ext cx="432048" cy="432048"/>
            <a:chOff x="467544" y="2636912"/>
            <a:chExt cx="432048" cy="432048"/>
          </a:xfrm>
          <a:solidFill>
            <a:srgbClr val="6DA141"/>
          </a:solidFill>
        </p:grpSpPr>
        <p:sp>
          <p:nvSpPr>
            <p:cNvPr id="22" name="Oval 21">
              <a:extLst>
                <a:ext uri="{FF2B5EF4-FFF2-40B4-BE49-F238E27FC236}">
                  <a16:creationId xmlns:a16="http://schemas.microsoft.com/office/drawing/2014/main" xmlns="" id="{630DD45A-5305-41EC-8DBD-23290D9421A4}"/>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 name="Group 22">
              <a:extLst>
                <a:ext uri="{FF2B5EF4-FFF2-40B4-BE49-F238E27FC236}">
                  <a16:creationId xmlns:a16="http://schemas.microsoft.com/office/drawing/2014/main" xmlns="" id="{82D921D9-5348-4C70-8D35-381CD84511B3}"/>
                </a:ext>
              </a:extLst>
            </p:cNvPr>
            <p:cNvGrpSpPr/>
            <p:nvPr/>
          </p:nvGrpSpPr>
          <p:grpSpPr>
            <a:xfrm>
              <a:off x="579151" y="2787940"/>
              <a:ext cx="208833" cy="129991"/>
              <a:chOff x="699406" y="2420888"/>
              <a:chExt cx="208833" cy="129991"/>
            </a:xfrm>
            <a:grpFill/>
          </p:grpSpPr>
          <p:cxnSp>
            <p:nvCxnSpPr>
              <p:cNvPr id="24" name="Straight Connector 23">
                <a:extLst>
                  <a:ext uri="{FF2B5EF4-FFF2-40B4-BE49-F238E27FC236}">
                    <a16:creationId xmlns:a16="http://schemas.microsoft.com/office/drawing/2014/main" xmlns="" id="{ECA171BA-F506-49A4-89ED-FCC57A3E1B97}"/>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8C61A3A-615A-4F51-9C38-3F9C889A4629}"/>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25">
            <a:extLst>
              <a:ext uri="{FF2B5EF4-FFF2-40B4-BE49-F238E27FC236}">
                <a16:creationId xmlns:a16="http://schemas.microsoft.com/office/drawing/2014/main" xmlns="" id="{EC5F51E1-37A2-4A47-80A2-CBDDA9E2038E}"/>
              </a:ext>
            </a:extLst>
          </p:cNvPr>
          <p:cNvSpPr/>
          <p:nvPr/>
        </p:nvSpPr>
        <p:spPr>
          <a:xfrm>
            <a:off x="1297754" y="2297629"/>
            <a:ext cx="2868693" cy="582339"/>
          </a:xfrm>
          <a:prstGeom prst="rect">
            <a:avLst/>
          </a:prstGeom>
        </p:spPr>
        <p:txBody>
          <a:bodyPr wrap="square">
            <a:spAutoFit/>
          </a:bodyPr>
          <a:lstStyle/>
          <a:p>
            <a:pPr lvl="0" fontAlgn="base">
              <a:lnSpc>
                <a:spcPct val="150000"/>
              </a:lnSpc>
              <a:spcAft>
                <a:spcPct val="0"/>
              </a:spcAft>
              <a:buClrTx/>
              <a:buSzTx/>
            </a:pPr>
            <a:r>
              <a:rPr lang="en-US" sz="2400" b="1" dirty="0">
                <a:solidFill>
                  <a:schemeClr val="tx1">
                    <a:lumMod val="50000"/>
                  </a:schemeClr>
                </a:solidFill>
              </a:rPr>
              <a:t>Whom You Want</a:t>
            </a:r>
            <a:endParaRPr lang="en-US" sz="2400" b="1" kern="0" dirty="0">
              <a:solidFill>
                <a:schemeClr val="tx1">
                  <a:lumMod val="50000"/>
                </a:schemeClr>
              </a:solidFill>
            </a:endParaRPr>
          </a:p>
        </p:txBody>
      </p:sp>
      <p:grpSp>
        <p:nvGrpSpPr>
          <p:cNvPr id="27" name="Group 26">
            <a:extLst>
              <a:ext uri="{FF2B5EF4-FFF2-40B4-BE49-F238E27FC236}">
                <a16:creationId xmlns:a16="http://schemas.microsoft.com/office/drawing/2014/main" xmlns="" id="{8AB83B6E-23EE-4CCC-AEC0-F6541465D5D2}"/>
              </a:ext>
            </a:extLst>
          </p:cNvPr>
          <p:cNvGrpSpPr/>
          <p:nvPr/>
        </p:nvGrpSpPr>
        <p:grpSpPr>
          <a:xfrm>
            <a:off x="721106" y="3320671"/>
            <a:ext cx="432048" cy="432048"/>
            <a:chOff x="467544" y="2636912"/>
            <a:chExt cx="432048" cy="432048"/>
          </a:xfrm>
          <a:solidFill>
            <a:srgbClr val="6DA141"/>
          </a:solidFill>
        </p:grpSpPr>
        <p:sp>
          <p:nvSpPr>
            <p:cNvPr id="28" name="Oval 27">
              <a:extLst>
                <a:ext uri="{FF2B5EF4-FFF2-40B4-BE49-F238E27FC236}">
                  <a16:creationId xmlns:a16="http://schemas.microsoft.com/office/drawing/2014/main" xmlns="" id="{A7CA26CA-D15B-4D4E-B168-A1FA1C66BE49}"/>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9" name="Group 28">
              <a:extLst>
                <a:ext uri="{FF2B5EF4-FFF2-40B4-BE49-F238E27FC236}">
                  <a16:creationId xmlns:a16="http://schemas.microsoft.com/office/drawing/2014/main" xmlns="" id="{6EB0A2F8-D7C0-4018-B812-82B1D3DB430B}"/>
                </a:ext>
              </a:extLst>
            </p:cNvPr>
            <p:cNvGrpSpPr/>
            <p:nvPr/>
          </p:nvGrpSpPr>
          <p:grpSpPr>
            <a:xfrm>
              <a:off x="579151" y="2787940"/>
              <a:ext cx="208833" cy="129991"/>
              <a:chOff x="699406" y="2420888"/>
              <a:chExt cx="208833" cy="129991"/>
            </a:xfrm>
            <a:grpFill/>
          </p:grpSpPr>
          <p:cxnSp>
            <p:nvCxnSpPr>
              <p:cNvPr id="30" name="Straight Connector 29">
                <a:extLst>
                  <a:ext uri="{FF2B5EF4-FFF2-40B4-BE49-F238E27FC236}">
                    <a16:creationId xmlns:a16="http://schemas.microsoft.com/office/drawing/2014/main" xmlns="" id="{DA62D75D-6135-443B-B9F2-F738FE6ECD51}"/>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1A7B29C-1E73-4889-9BCF-E562DF4A6B9E}"/>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2" name="Rectangle 31">
            <a:extLst>
              <a:ext uri="{FF2B5EF4-FFF2-40B4-BE49-F238E27FC236}">
                <a16:creationId xmlns:a16="http://schemas.microsoft.com/office/drawing/2014/main" xmlns="" id="{55E8055C-E001-4A44-857D-F67166845241}"/>
              </a:ext>
            </a:extLst>
          </p:cNvPr>
          <p:cNvSpPr/>
          <p:nvPr/>
        </p:nvSpPr>
        <p:spPr>
          <a:xfrm>
            <a:off x="1297754" y="3180529"/>
            <a:ext cx="2868693" cy="582339"/>
          </a:xfrm>
          <a:prstGeom prst="rect">
            <a:avLst/>
          </a:prstGeom>
        </p:spPr>
        <p:txBody>
          <a:bodyPr wrap="square">
            <a:spAutoFit/>
          </a:bodyPr>
          <a:lstStyle/>
          <a:p>
            <a:pPr lvl="0" fontAlgn="base">
              <a:lnSpc>
                <a:spcPct val="150000"/>
              </a:lnSpc>
              <a:spcAft>
                <a:spcPct val="0"/>
              </a:spcAft>
              <a:buClrTx/>
              <a:buSzTx/>
            </a:pPr>
            <a:r>
              <a:rPr lang="en-US" sz="2400" b="1" dirty="0">
                <a:solidFill>
                  <a:schemeClr val="tx1">
                    <a:lumMod val="50000"/>
                  </a:schemeClr>
                </a:solidFill>
              </a:rPr>
              <a:t>When You Want</a:t>
            </a:r>
            <a:endParaRPr lang="en-US" sz="2400" b="1" kern="0" dirty="0">
              <a:solidFill>
                <a:schemeClr val="tx1">
                  <a:lumMod val="50000"/>
                </a:schemeClr>
              </a:solidFill>
            </a:endParaRPr>
          </a:p>
        </p:txBody>
      </p:sp>
      <p:grpSp>
        <p:nvGrpSpPr>
          <p:cNvPr id="33" name="Group 32">
            <a:extLst>
              <a:ext uri="{FF2B5EF4-FFF2-40B4-BE49-F238E27FC236}">
                <a16:creationId xmlns:a16="http://schemas.microsoft.com/office/drawing/2014/main" xmlns="" id="{6E85D7E1-58EA-4473-A813-5B739E23E286}"/>
              </a:ext>
            </a:extLst>
          </p:cNvPr>
          <p:cNvGrpSpPr/>
          <p:nvPr/>
        </p:nvGrpSpPr>
        <p:grpSpPr>
          <a:xfrm>
            <a:off x="744740" y="4202847"/>
            <a:ext cx="432048" cy="432048"/>
            <a:chOff x="467544" y="2636912"/>
            <a:chExt cx="432048" cy="432048"/>
          </a:xfrm>
          <a:solidFill>
            <a:srgbClr val="6DA141"/>
          </a:solidFill>
        </p:grpSpPr>
        <p:sp>
          <p:nvSpPr>
            <p:cNvPr id="34" name="Oval 33">
              <a:extLst>
                <a:ext uri="{FF2B5EF4-FFF2-40B4-BE49-F238E27FC236}">
                  <a16:creationId xmlns:a16="http://schemas.microsoft.com/office/drawing/2014/main" xmlns="" id="{1E441DA8-4496-40D8-97E7-9F7B98CB2069}"/>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5" name="Group 34">
              <a:extLst>
                <a:ext uri="{FF2B5EF4-FFF2-40B4-BE49-F238E27FC236}">
                  <a16:creationId xmlns:a16="http://schemas.microsoft.com/office/drawing/2014/main" xmlns="" id="{180F6017-A91B-40AC-ADCA-C3471723F0D5}"/>
                </a:ext>
              </a:extLst>
            </p:cNvPr>
            <p:cNvGrpSpPr/>
            <p:nvPr/>
          </p:nvGrpSpPr>
          <p:grpSpPr>
            <a:xfrm>
              <a:off x="579151" y="2787940"/>
              <a:ext cx="208833" cy="129991"/>
              <a:chOff x="699406" y="2420888"/>
              <a:chExt cx="208833" cy="129991"/>
            </a:xfrm>
            <a:grpFill/>
          </p:grpSpPr>
          <p:cxnSp>
            <p:nvCxnSpPr>
              <p:cNvPr id="36" name="Straight Connector 35">
                <a:extLst>
                  <a:ext uri="{FF2B5EF4-FFF2-40B4-BE49-F238E27FC236}">
                    <a16:creationId xmlns:a16="http://schemas.microsoft.com/office/drawing/2014/main" xmlns="" id="{31BDDCD9-31DF-4D50-A231-00AF806F90C0}"/>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8443A6B5-5824-48E3-B197-A6D2FFA1F137}"/>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8" name="Rectangle 37">
            <a:extLst>
              <a:ext uri="{FF2B5EF4-FFF2-40B4-BE49-F238E27FC236}">
                <a16:creationId xmlns:a16="http://schemas.microsoft.com/office/drawing/2014/main" xmlns="" id="{1DD59B25-D6B8-46A6-B5EA-C6732E51A887}"/>
              </a:ext>
            </a:extLst>
          </p:cNvPr>
          <p:cNvSpPr/>
          <p:nvPr/>
        </p:nvSpPr>
        <p:spPr>
          <a:xfrm>
            <a:off x="1321388" y="4062705"/>
            <a:ext cx="2868693" cy="582339"/>
          </a:xfrm>
          <a:prstGeom prst="rect">
            <a:avLst/>
          </a:prstGeom>
        </p:spPr>
        <p:txBody>
          <a:bodyPr wrap="square">
            <a:spAutoFit/>
          </a:bodyPr>
          <a:lstStyle/>
          <a:p>
            <a:pPr lvl="0" fontAlgn="base">
              <a:lnSpc>
                <a:spcPct val="150000"/>
              </a:lnSpc>
              <a:spcAft>
                <a:spcPct val="0"/>
              </a:spcAft>
              <a:buClrTx/>
              <a:buSzTx/>
            </a:pPr>
            <a:r>
              <a:rPr lang="en-US" sz="2400" b="1" dirty="0">
                <a:solidFill>
                  <a:schemeClr val="tx1">
                    <a:lumMod val="50000"/>
                  </a:schemeClr>
                </a:solidFill>
              </a:rPr>
              <a:t>The Way You Want</a:t>
            </a:r>
            <a:endParaRPr lang="en-US" sz="2400" b="1" kern="0" dirty="0">
              <a:solidFill>
                <a:schemeClr val="tx1">
                  <a:lumMod val="50000"/>
                </a:schemeClr>
              </a:solidFill>
            </a:endParaRPr>
          </a:p>
        </p:txBody>
      </p:sp>
    </p:spTree>
    <p:extLst>
      <p:ext uri="{BB962C8B-B14F-4D97-AF65-F5344CB8AC3E}">
        <p14:creationId xmlns:p14="http://schemas.microsoft.com/office/powerpoint/2010/main" val="59900945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DEE8D-38F5-4364-88B7-4953ABF4F9C3}"/>
              </a:ext>
            </a:extLst>
          </p:cNvPr>
          <p:cNvSpPr>
            <a:spLocks noGrp="1"/>
          </p:cNvSpPr>
          <p:nvPr>
            <p:ph type="title"/>
          </p:nvPr>
        </p:nvSpPr>
        <p:spPr/>
        <p:txBody>
          <a:bodyPr/>
          <a:lstStyle/>
          <a:p>
            <a:r>
              <a:rPr lang="en-US"/>
              <a:t>Why Plan?</a:t>
            </a:r>
            <a:endParaRPr lang="en-IN" dirty="0"/>
          </a:p>
        </p:txBody>
      </p:sp>
      <p:sp>
        <p:nvSpPr>
          <p:cNvPr id="9" name="Text Placeholder 8">
            <a:extLst>
              <a:ext uri="{FF2B5EF4-FFF2-40B4-BE49-F238E27FC236}">
                <a16:creationId xmlns:a16="http://schemas.microsoft.com/office/drawing/2014/main" xmlns="" id="{589D1F49-706C-4B5E-9B9B-A93271175243}"/>
              </a:ext>
            </a:extLst>
          </p:cNvPr>
          <p:cNvSpPr>
            <a:spLocks noGrp="1"/>
          </p:cNvSpPr>
          <p:nvPr>
            <p:ph type="body" idx="1"/>
          </p:nvPr>
        </p:nvSpPr>
        <p:spPr/>
        <p:txBody>
          <a:bodyPr>
            <a:normAutofit/>
          </a:bodyPr>
          <a:lstStyle/>
          <a:p>
            <a:r>
              <a:rPr lang="en-US" sz="2000" dirty="0"/>
              <a:t>Common goals of estate planning</a:t>
            </a:r>
            <a:endParaRPr lang="en-IN" sz="2000" dirty="0"/>
          </a:p>
        </p:txBody>
      </p:sp>
      <p:sp>
        <p:nvSpPr>
          <p:cNvPr id="4" name="Slide Number Placeholder 3">
            <a:extLst>
              <a:ext uri="{FF2B5EF4-FFF2-40B4-BE49-F238E27FC236}">
                <a16:creationId xmlns:a16="http://schemas.microsoft.com/office/drawing/2014/main" xmlns="" id="{B584921C-6FFB-40DA-8AF7-33DDD4F64E9A}"/>
              </a:ext>
            </a:extLst>
          </p:cNvPr>
          <p:cNvSpPr>
            <a:spLocks noGrp="1"/>
          </p:cNvSpPr>
          <p:nvPr>
            <p:ph type="sldNum" sz="quarter" idx="12"/>
          </p:nvPr>
        </p:nvSpPr>
        <p:spPr/>
        <p:txBody>
          <a:bodyPr/>
          <a:lstStyle/>
          <a:p>
            <a:fld id="{FBE45F11-A630-490E-9935-D57CD8397F5B}" type="slidenum">
              <a:rPr lang="en-US" smtClean="0"/>
              <a:pPr/>
              <a:t>5</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019007263"/>
              </p:ext>
            </p:extLst>
          </p:nvPr>
        </p:nvGraphicFramePr>
        <p:xfrm>
          <a:off x="971600" y="2780928"/>
          <a:ext cx="7488832" cy="1554480"/>
        </p:xfrm>
        <a:graphic>
          <a:graphicData uri="http://schemas.openxmlformats.org/drawingml/2006/table">
            <a:tbl>
              <a:tblPr firstRow="1" bandRow="1">
                <a:tableStyleId>{C083E6E3-FA7D-4D7B-A595-EF9225AFEA82}</a:tableStyleId>
              </a:tblPr>
              <a:tblGrid>
                <a:gridCol w="1872208"/>
                <a:gridCol w="5616624"/>
              </a:tblGrid>
              <a:tr h="370840">
                <a:tc>
                  <a:txBody>
                    <a:bodyPr/>
                    <a:lstStyle/>
                    <a:p>
                      <a:r>
                        <a:rPr lang="en-US" sz="2800" b="1" dirty="0" smtClean="0">
                          <a:solidFill>
                            <a:schemeClr val="tx1"/>
                          </a:solidFill>
                        </a:rPr>
                        <a:t>Goal</a:t>
                      </a:r>
                      <a:r>
                        <a:rPr lang="en-US" sz="2800" b="1" baseline="0" dirty="0" smtClean="0">
                          <a:solidFill>
                            <a:schemeClr val="tx1"/>
                          </a:solidFill>
                        </a:rPr>
                        <a:t> 1</a:t>
                      </a:r>
                      <a:endParaRPr lang="en-US" sz="2800" b="1" dirty="0">
                        <a:solidFill>
                          <a:schemeClr val="tx1"/>
                        </a:solidFill>
                      </a:endParaRPr>
                    </a:p>
                  </a:txBody>
                  <a:tcPr>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tcPr>
                </a:tc>
                <a:tc>
                  <a:txBody>
                    <a:bodyPr/>
                    <a:lstStyle/>
                    <a:p>
                      <a:r>
                        <a:rPr lang="en-US" sz="2800" b="0" dirty="0" smtClean="0"/>
                        <a:t>Minimize estate taxes</a:t>
                      </a:r>
                      <a:endParaRPr lang="en-US" sz="2800" b="0" dirty="0"/>
                    </a:p>
                  </a:txBody>
                  <a:tcPr>
                    <a:lnL w="12700" cap="flat" cmpd="sng" algn="ctr">
                      <a:solidFill>
                        <a:srgbClr val="6DA141"/>
                      </a:solidFill>
                      <a:prstDash val="solid"/>
                      <a:round/>
                      <a:headEnd type="none" w="med" len="med"/>
                      <a:tailEnd type="none" w="med" len="med"/>
                    </a:lnL>
                    <a:lnT w="12700" cap="flat" cmpd="sng" algn="ctr">
                      <a:solidFill>
                        <a:srgbClr val="6DA141"/>
                      </a:solidFill>
                      <a:prstDash val="solid"/>
                      <a:round/>
                      <a:headEnd type="none" w="med" len="med"/>
                      <a:tailEnd type="none" w="med" len="med"/>
                    </a:lnT>
                  </a:tcPr>
                </a:tc>
              </a:tr>
              <a:tr h="370840">
                <a:tc>
                  <a:txBody>
                    <a:bodyPr/>
                    <a:lstStyle/>
                    <a:p>
                      <a:r>
                        <a:rPr lang="en-US" sz="2800" b="1" dirty="0" smtClean="0">
                          <a:solidFill>
                            <a:schemeClr val="tx1"/>
                          </a:solidFill>
                        </a:rPr>
                        <a:t>Goal 2</a:t>
                      </a:r>
                      <a:endParaRPr lang="en-US" sz="2800" b="1" dirty="0">
                        <a:solidFill>
                          <a:schemeClr val="tx1"/>
                        </a:solidFill>
                      </a:endParaRPr>
                    </a:p>
                  </a:txBody>
                  <a:tcPr>
                    <a:lnR w="12700" cap="flat" cmpd="sng" algn="ctr">
                      <a:solidFill>
                        <a:srgbClr val="6DA141"/>
                      </a:solidFill>
                      <a:prstDash val="solid"/>
                      <a:round/>
                      <a:headEnd type="none" w="med" len="med"/>
                      <a:tailEnd type="none" w="med" len="med"/>
                    </a:lnR>
                    <a:lnB w="12700" cap="flat" cmpd="sng" algn="ctr">
                      <a:solidFill>
                        <a:srgbClr val="6DA14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Avoid probate and associated fees</a:t>
                      </a:r>
                      <a:endParaRPr lang="en-US" sz="2800" b="1" dirty="0" smtClean="0">
                        <a:solidFill>
                          <a:schemeClr val="bg2">
                            <a:lumMod val="10000"/>
                          </a:schemeClr>
                        </a:solidFill>
                        <a:latin typeface="+mn-lt"/>
                      </a:endParaRPr>
                    </a:p>
                  </a:txBody>
                  <a:tcPr>
                    <a:lnL w="12700" cap="flat" cmpd="sng" algn="ctr">
                      <a:solidFill>
                        <a:srgbClr val="6DA141"/>
                      </a:solidFill>
                      <a:prstDash val="solid"/>
                      <a:round/>
                      <a:headEnd type="none" w="med" len="med"/>
                      <a:tailEnd type="none" w="med" len="med"/>
                    </a:lnL>
                    <a:lnB w="12700" cap="flat" cmpd="sng" algn="ctr">
                      <a:solidFill>
                        <a:srgbClr val="6DA141"/>
                      </a:solidFill>
                      <a:prstDash val="solid"/>
                      <a:round/>
                      <a:headEnd type="none" w="med" len="med"/>
                      <a:tailEnd type="none" w="med" len="med"/>
                    </a:lnB>
                  </a:tcPr>
                </a:tc>
              </a:tr>
              <a:tr h="370840">
                <a:tc>
                  <a:txBody>
                    <a:bodyPr/>
                    <a:lstStyle/>
                    <a:p>
                      <a:r>
                        <a:rPr lang="en-US" sz="2800" b="1" dirty="0" smtClean="0">
                          <a:solidFill>
                            <a:schemeClr val="tx1"/>
                          </a:solidFill>
                        </a:rPr>
                        <a:t>Goal 3</a:t>
                      </a:r>
                      <a:endParaRPr lang="en-US" sz="2800" b="1" dirty="0">
                        <a:solidFill>
                          <a:schemeClr val="tx1"/>
                        </a:solidFill>
                      </a:endParaRPr>
                    </a:p>
                  </a:txBody>
                  <a:tcPr>
                    <a:lnR w="12700" cap="flat" cmpd="sng" algn="ctr">
                      <a:solidFill>
                        <a:srgbClr val="6DA141"/>
                      </a:solidFill>
                      <a:prstDash val="solid"/>
                      <a:round/>
                      <a:headEnd type="none" w="med" len="med"/>
                      <a:tailEnd type="none" w="med" len="med"/>
                    </a:lnR>
                    <a:lnT w="12700" cap="flat" cmpd="sng" algn="ctr">
                      <a:solidFill>
                        <a:srgbClr val="6DA14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Direct the distribution of your assets</a:t>
                      </a:r>
                      <a:endParaRPr lang="en-US" sz="2800" b="1" dirty="0" smtClean="0">
                        <a:solidFill>
                          <a:schemeClr val="bg2">
                            <a:lumMod val="10000"/>
                          </a:schemeClr>
                        </a:solidFill>
                        <a:latin typeface="+mn-lt"/>
                      </a:endParaRPr>
                    </a:p>
                  </a:txBody>
                  <a:tcPr>
                    <a:lnL w="12700" cap="flat" cmpd="sng" algn="ctr">
                      <a:solidFill>
                        <a:srgbClr val="6DA141"/>
                      </a:solidFill>
                      <a:prstDash val="solid"/>
                      <a:round/>
                      <a:headEnd type="none" w="med" len="med"/>
                      <a:tailEnd type="none" w="med" len="med"/>
                    </a:lnL>
                    <a:lnT w="12700" cap="flat" cmpd="sng" algn="ctr">
                      <a:solidFill>
                        <a:srgbClr val="6DA14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95981416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44726557"/>
              </p:ext>
            </p:extLst>
          </p:nvPr>
        </p:nvGraphicFramePr>
        <p:xfrm>
          <a:off x="493291" y="1700808"/>
          <a:ext cx="8445450" cy="4176464"/>
        </p:xfrm>
        <a:graphic>
          <a:graphicData uri="http://schemas.openxmlformats.org/drawingml/2006/table">
            <a:tbl>
              <a:tblPr firstRow="1" bandRow="1">
                <a:tableStyleId>{5C22544A-7EE6-4342-B048-85BDC9FD1C3A}</a:tableStyleId>
              </a:tblPr>
              <a:tblGrid>
                <a:gridCol w="4222725"/>
                <a:gridCol w="4222725"/>
              </a:tblGrid>
              <a:tr h="2088232">
                <a:tc>
                  <a:txBody>
                    <a:bodyPr/>
                    <a:lstStyle/>
                    <a:p>
                      <a:endParaRPr lang="en-US" dirty="0"/>
                    </a:p>
                  </a:txBody>
                  <a:tcPr>
                    <a:solidFill>
                      <a:schemeClr val="accent3">
                        <a:lumMod val="20000"/>
                        <a:lumOff val="80000"/>
                      </a:schemeClr>
                    </a:solidFill>
                  </a:tcPr>
                </a:tc>
                <a:tc>
                  <a:txBody>
                    <a:bodyPr/>
                    <a:lstStyle/>
                    <a:p>
                      <a:endParaRPr lang="en-US" dirty="0"/>
                    </a:p>
                  </a:txBody>
                  <a:tcPr>
                    <a:solidFill>
                      <a:schemeClr val="accent3">
                        <a:lumMod val="20000"/>
                        <a:lumOff val="80000"/>
                      </a:schemeClr>
                    </a:solidFill>
                  </a:tcPr>
                </a:tc>
              </a:tr>
              <a:tr h="2088232">
                <a:tc>
                  <a:txBody>
                    <a:bodyPr/>
                    <a:lstStyle/>
                    <a:p>
                      <a:endParaRPr lang="en-US" dirty="0"/>
                    </a:p>
                  </a:txBody>
                  <a:tcPr/>
                </a:tc>
                <a:tc>
                  <a:txBody>
                    <a:bodyPr/>
                    <a:lstStyle/>
                    <a:p>
                      <a:endParaRPr lang="en-US" dirty="0"/>
                    </a:p>
                  </a:txBody>
                  <a:tcPr/>
                </a:tc>
              </a:tr>
            </a:tbl>
          </a:graphicData>
        </a:graphic>
      </p:graphicFrame>
      <p:sp>
        <p:nvSpPr>
          <p:cNvPr id="4" name="Title 3">
            <a:extLst>
              <a:ext uri="{FF2B5EF4-FFF2-40B4-BE49-F238E27FC236}">
                <a16:creationId xmlns:a16="http://schemas.microsoft.com/office/drawing/2014/main" xmlns="" id="{05761997-914A-40CC-9CC1-9A052E7B021F}"/>
              </a:ext>
            </a:extLst>
          </p:cNvPr>
          <p:cNvSpPr>
            <a:spLocks noGrp="1"/>
          </p:cNvSpPr>
          <p:nvPr>
            <p:ph type="title"/>
          </p:nvPr>
        </p:nvSpPr>
        <p:spPr/>
        <p:txBody>
          <a:bodyPr/>
          <a:lstStyle/>
          <a:p>
            <a:r>
              <a:rPr lang="en-IN" dirty="0"/>
              <a:t>Why Plan?</a:t>
            </a:r>
          </a:p>
        </p:txBody>
      </p:sp>
      <p:sp>
        <p:nvSpPr>
          <p:cNvPr id="5" name="Text Placeholder 4">
            <a:extLst>
              <a:ext uri="{FF2B5EF4-FFF2-40B4-BE49-F238E27FC236}">
                <a16:creationId xmlns:a16="http://schemas.microsoft.com/office/drawing/2014/main" xmlns="" id="{A34D6B7A-F426-4834-98FD-22B23A2388B7}"/>
              </a:ext>
            </a:extLst>
          </p:cNvPr>
          <p:cNvSpPr>
            <a:spLocks noGrp="1"/>
          </p:cNvSpPr>
          <p:nvPr>
            <p:ph type="body" idx="1"/>
          </p:nvPr>
        </p:nvSpPr>
        <p:spPr/>
        <p:txBody>
          <a:bodyPr>
            <a:normAutofit/>
          </a:bodyPr>
          <a:lstStyle/>
          <a:p>
            <a:r>
              <a:rPr lang="en-IN" sz="2000" dirty="0"/>
              <a:t>Celebrity Estate Planning gone wrong</a:t>
            </a:r>
          </a:p>
        </p:txBody>
      </p:sp>
      <p:sp>
        <p:nvSpPr>
          <p:cNvPr id="3" name="Slide Number Placeholder 2">
            <a:extLst>
              <a:ext uri="{FF2B5EF4-FFF2-40B4-BE49-F238E27FC236}">
                <a16:creationId xmlns:a16="http://schemas.microsoft.com/office/drawing/2014/main" xmlns="" id="{9319C847-065F-4334-B465-931756416E1D}"/>
              </a:ext>
            </a:extLst>
          </p:cNvPr>
          <p:cNvSpPr>
            <a:spLocks noGrp="1"/>
          </p:cNvSpPr>
          <p:nvPr>
            <p:ph type="sldNum" sz="quarter" idx="12"/>
          </p:nvPr>
        </p:nvSpPr>
        <p:spPr>
          <a:xfrm>
            <a:off x="4247717" y="6340475"/>
            <a:ext cx="341784" cy="365125"/>
          </a:xfrm>
        </p:spPr>
        <p:txBody>
          <a:bodyPr/>
          <a:lstStyle/>
          <a:p>
            <a:fld id="{FBE45F11-A630-490E-9935-D57CD8397F5B}" type="slidenum">
              <a:rPr lang="en-US" smtClean="0"/>
              <a:pPr/>
              <a:t>6</a:t>
            </a:fld>
            <a:endParaRPr lang="en-US"/>
          </a:p>
        </p:txBody>
      </p:sp>
      <p:pic>
        <p:nvPicPr>
          <p:cNvPr id="25" name="Picture Placeholder 24" descr="A person wearing a suit and tie&#10;&#10;Description generated with very high confidence">
            <a:extLst>
              <a:ext uri="{FF2B5EF4-FFF2-40B4-BE49-F238E27FC236}">
                <a16:creationId xmlns:a16="http://schemas.microsoft.com/office/drawing/2014/main" xmlns="" id="{C1DF7C80-E1E2-45DD-8000-F279DFD706C7}"/>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0320" r="10320"/>
          <a:stretch>
            <a:fillRect/>
          </a:stretch>
        </p:blipFill>
        <p:spPr>
          <a:xfrm>
            <a:off x="519040" y="1772816"/>
            <a:ext cx="1878013" cy="1871662"/>
          </a:xfrm>
        </p:spPr>
      </p:pic>
      <p:pic>
        <p:nvPicPr>
          <p:cNvPr id="29" name="Picture Placeholder 28" descr="A person wearing a suit and tie smiling and looking at the camera&#10;&#10;Description generated with very high confidence">
            <a:extLst>
              <a:ext uri="{FF2B5EF4-FFF2-40B4-BE49-F238E27FC236}">
                <a16:creationId xmlns:a16="http://schemas.microsoft.com/office/drawing/2014/main" xmlns="" id="{1F43FD73-96CA-4D0F-921F-674DDFC862EC}"/>
              </a:ext>
            </a:extLst>
          </p:cNvPr>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t="10276" b="10276"/>
          <a:stretch/>
        </p:blipFill>
        <p:spPr>
          <a:xfrm>
            <a:off x="4710212" y="3917380"/>
            <a:ext cx="1878012" cy="1871662"/>
          </a:xfrm>
        </p:spPr>
      </p:pic>
      <p:sp>
        <p:nvSpPr>
          <p:cNvPr id="11" name="TextBox 10">
            <a:extLst>
              <a:ext uri="{FF2B5EF4-FFF2-40B4-BE49-F238E27FC236}">
                <a16:creationId xmlns:a16="http://schemas.microsoft.com/office/drawing/2014/main" xmlns="" id="{39146C71-F379-4AD1-9EAB-4C8B8577A259}"/>
              </a:ext>
            </a:extLst>
          </p:cNvPr>
          <p:cNvSpPr txBox="1"/>
          <p:nvPr/>
        </p:nvSpPr>
        <p:spPr>
          <a:xfrm>
            <a:off x="2483768" y="1916832"/>
            <a:ext cx="2078857" cy="2000548"/>
          </a:xfrm>
          <a:prstGeom prst="rect">
            <a:avLst/>
          </a:prstGeom>
          <a:noFill/>
        </p:spPr>
        <p:txBody>
          <a:bodyPr wrap="square" rtlCol="0">
            <a:spAutoFit/>
          </a:bodyPr>
          <a:lstStyle/>
          <a:p>
            <a:r>
              <a:rPr lang="en-IN" sz="2000" b="1" dirty="0">
                <a:solidFill>
                  <a:schemeClr val="tx1">
                    <a:lumMod val="50000"/>
                  </a:schemeClr>
                </a:solidFill>
              </a:rPr>
              <a:t>J.P. </a:t>
            </a:r>
            <a:r>
              <a:rPr lang="en-IN" sz="2000" b="1" dirty="0" smtClean="0">
                <a:solidFill>
                  <a:schemeClr val="tx1">
                    <a:lumMod val="50000"/>
                  </a:schemeClr>
                </a:solidFill>
              </a:rPr>
              <a:t>Morgan</a:t>
            </a:r>
          </a:p>
          <a:p>
            <a:r>
              <a:rPr lang="en-IN" sz="2000" dirty="0">
                <a:solidFill>
                  <a:schemeClr val="tx1">
                    <a:lumMod val="50000"/>
                  </a:schemeClr>
                </a:solidFill>
              </a:rPr>
              <a:t>Chairman, J.P. Morgan &amp; Co</a:t>
            </a:r>
            <a:r>
              <a:rPr lang="en-IN" sz="2000" dirty="0" smtClean="0">
                <a:solidFill>
                  <a:schemeClr val="tx1">
                    <a:lumMod val="50000"/>
                  </a:schemeClr>
                </a:solidFill>
              </a:rPr>
              <a:t>.</a:t>
            </a:r>
          </a:p>
          <a:p>
            <a:r>
              <a:rPr lang="en-US" sz="2000" dirty="0">
                <a:solidFill>
                  <a:schemeClr val="bg2">
                    <a:lumMod val="10000"/>
                  </a:schemeClr>
                </a:solidFill>
              </a:rPr>
              <a:t> 69% lost to taxes and </a:t>
            </a:r>
            <a:r>
              <a:rPr lang="en-US" sz="2000" dirty="0" smtClean="0">
                <a:solidFill>
                  <a:schemeClr val="bg2">
                    <a:lumMod val="10000"/>
                  </a:schemeClr>
                </a:solidFill>
              </a:rPr>
              <a:t>fees</a:t>
            </a:r>
            <a:endParaRPr lang="en-IN" sz="2000" dirty="0">
              <a:solidFill>
                <a:schemeClr val="tx1">
                  <a:lumMod val="50000"/>
                </a:schemeClr>
              </a:solidFill>
            </a:endParaRPr>
          </a:p>
          <a:p>
            <a:endParaRPr lang="en-IN" sz="2400" b="1" dirty="0">
              <a:solidFill>
                <a:schemeClr val="tx1">
                  <a:lumMod val="50000"/>
                </a:schemeClr>
              </a:solidFill>
            </a:endParaRPr>
          </a:p>
        </p:txBody>
      </p:sp>
      <p:sp>
        <p:nvSpPr>
          <p:cNvPr id="21" name="TextBox 20">
            <a:extLst>
              <a:ext uri="{FF2B5EF4-FFF2-40B4-BE49-F238E27FC236}">
                <a16:creationId xmlns:a16="http://schemas.microsoft.com/office/drawing/2014/main" xmlns="" id="{FFE72D46-CC03-4E4D-8237-9C692BA5B377}"/>
              </a:ext>
            </a:extLst>
          </p:cNvPr>
          <p:cNvSpPr txBox="1"/>
          <p:nvPr/>
        </p:nvSpPr>
        <p:spPr>
          <a:xfrm>
            <a:off x="6660232" y="4112493"/>
            <a:ext cx="2088232" cy="2000548"/>
          </a:xfrm>
          <a:prstGeom prst="rect">
            <a:avLst/>
          </a:prstGeom>
          <a:noFill/>
        </p:spPr>
        <p:txBody>
          <a:bodyPr wrap="square" rtlCol="0">
            <a:spAutoFit/>
          </a:bodyPr>
          <a:lstStyle/>
          <a:p>
            <a:r>
              <a:rPr lang="en-IN" sz="2000" b="1" dirty="0">
                <a:solidFill>
                  <a:schemeClr val="tx1">
                    <a:lumMod val="50000"/>
                  </a:schemeClr>
                </a:solidFill>
              </a:rPr>
              <a:t>Conrad </a:t>
            </a:r>
            <a:r>
              <a:rPr lang="en-IN" sz="2000" b="1" dirty="0" smtClean="0">
                <a:solidFill>
                  <a:schemeClr val="tx1">
                    <a:lumMod val="50000"/>
                  </a:schemeClr>
                </a:solidFill>
              </a:rPr>
              <a:t>Hilton</a:t>
            </a:r>
          </a:p>
          <a:p>
            <a:r>
              <a:rPr lang="en-IN" sz="2000" dirty="0">
                <a:solidFill>
                  <a:schemeClr val="tx1">
                    <a:lumMod val="50000"/>
                  </a:schemeClr>
                </a:solidFill>
              </a:rPr>
              <a:t>Hilton </a:t>
            </a:r>
            <a:r>
              <a:rPr lang="en-IN" sz="2000" dirty="0" smtClean="0">
                <a:solidFill>
                  <a:schemeClr val="tx1">
                    <a:lumMod val="50000"/>
                  </a:schemeClr>
                </a:solidFill>
              </a:rPr>
              <a:t>Hotels</a:t>
            </a:r>
          </a:p>
          <a:p>
            <a:r>
              <a:rPr lang="en-US" sz="2000" dirty="0">
                <a:solidFill>
                  <a:schemeClr val="bg2">
                    <a:lumMod val="10000"/>
                  </a:schemeClr>
                </a:solidFill>
              </a:rPr>
              <a:t>53% lost to taxes and fees</a:t>
            </a:r>
            <a:endParaRPr lang="en-IN" sz="2000" dirty="0"/>
          </a:p>
          <a:p>
            <a:endParaRPr lang="en-IN" sz="2000" dirty="0">
              <a:solidFill>
                <a:schemeClr val="tx1">
                  <a:lumMod val="50000"/>
                </a:schemeClr>
              </a:solidFill>
            </a:endParaRPr>
          </a:p>
          <a:p>
            <a:endParaRPr lang="en-IN" sz="2400" b="1" dirty="0">
              <a:solidFill>
                <a:schemeClr val="tx1">
                  <a:lumMod val="50000"/>
                </a:schemeClr>
              </a:solidFill>
            </a:endParaRPr>
          </a:p>
        </p:txBody>
      </p:sp>
      <p:pic>
        <p:nvPicPr>
          <p:cNvPr id="31" name="Picture Placeholder 30" descr="A person wearing a suit and tie&#10;&#10;Description generated with very high confidence">
            <a:extLst>
              <a:ext uri="{FF2B5EF4-FFF2-40B4-BE49-F238E27FC236}">
                <a16:creationId xmlns:a16="http://schemas.microsoft.com/office/drawing/2014/main" xmlns="" id="{0DC6CFF4-F29A-474D-9525-0480C8B52354}"/>
              </a:ext>
            </a:extLst>
          </p:cNvPr>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val="0"/>
              </a:ext>
            </a:extLst>
          </a:blip>
          <a:srcRect t="13394" b="13394"/>
          <a:stretch/>
        </p:blipFill>
        <p:spPr>
          <a:xfrm>
            <a:off x="527775" y="3917380"/>
            <a:ext cx="1878013" cy="1871662"/>
          </a:xfrm>
        </p:spPr>
      </p:pic>
      <p:sp>
        <p:nvSpPr>
          <p:cNvPr id="14" name="TextBox 13">
            <a:extLst>
              <a:ext uri="{FF2B5EF4-FFF2-40B4-BE49-F238E27FC236}">
                <a16:creationId xmlns:a16="http://schemas.microsoft.com/office/drawing/2014/main" xmlns="" id="{FB2E8CB4-40B3-40EE-9C11-1EE3B089D1EA}"/>
              </a:ext>
            </a:extLst>
          </p:cNvPr>
          <p:cNvSpPr txBox="1"/>
          <p:nvPr/>
        </p:nvSpPr>
        <p:spPr>
          <a:xfrm>
            <a:off x="2483768" y="4077072"/>
            <a:ext cx="2078857" cy="1631216"/>
          </a:xfrm>
          <a:prstGeom prst="rect">
            <a:avLst/>
          </a:prstGeom>
          <a:noFill/>
        </p:spPr>
        <p:txBody>
          <a:bodyPr wrap="square" rtlCol="0">
            <a:spAutoFit/>
          </a:bodyPr>
          <a:lstStyle/>
          <a:p>
            <a:r>
              <a:rPr lang="en-IN" sz="2000" b="1" dirty="0">
                <a:solidFill>
                  <a:schemeClr val="tx1">
                    <a:lumMod val="50000"/>
                  </a:schemeClr>
                </a:solidFill>
              </a:rPr>
              <a:t>John D. Rockefeller, Sr</a:t>
            </a:r>
            <a:r>
              <a:rPr lang="en-IN" sz="2000" b="1" dirty="0" smtClean="0">
                <a:solidFill>
                  <a:schemeClr val="tx1">
                    <a:lumMod val="50000"/>
                  </a:schemeClr>
                </a:solidFill>
              </a:rPr>
              <a:t>.</a:t>
            </a:r>
          </a:p>
          <a:p>
            <a:r>
              <a:rPr lang="en-IN" sz="2000" dirty="0">
                <a:solidFill>
                  <a:schemeClr val="tx1">
                    <a:lumMod val="50000"/>
                  </a:schemeClr>
                </a:solidFill>
              </a:rPr>
              <a:t>Standard </a:t>
            </a:r>
            <a:r>
              <a:rPr lang="en-IN" sz="2000" dirty="0" smtClean="0">
                <a:solidFill>
                  <a:schemeClr val="tx1">
                    <a:lumMod val="50000"/>
                  </a:schemeClr>
                </a:solidFill>
              </a:rPr>
              <a:t>Oil</a:t>
            </a:r>
          </a:p>
          <a:p>
            <a:r>
              <a:rPr lang="en-US" sz="2000" dirty="0">
                <a:solidFill>
                  <a:schemeClr val="bg2">
                    <a:lumMod val="10000"/>
                  </a:schemeClr>
                </a:solidFill>
              </a:rPr>
              <a:t> 68% lost to taxes and </a:t>
            </a:r>
            <a:r>
              <a:rPr lang="en-US" sz="2000" dirty="0" smtClean="0">
                <a:solidFill>
                  <a:schemeClr val="bg2">
                    <a:lumMod val="10000"/>
                  </a:schemeClr>
                </a:solidFill>
              </a:rPr>
              <a:t>fees</a:t>
            </a:r>
            <a:endParaRPr lang="en-IN" sz="2400" dirty="0">
              <a:solidFill>
                <a:schemeClr val="tx1">
                  <a:lumMod val="50000"/>
                </a:schemeClr>
              </a:solidFill>
            </a:endParaRPr>
          </a:p>
        </p:txBody>
      </p:sp>
      <p:pic>
        <p:nvPicPr>
          <p:cNvPr id="27" name="Picture Placeholder 26" descr="A person posing for the camera&#10;&#10;Description generated with very high confidence">
            <a:extLst>
              <a:ext uri="{FF2B5EF4-FFF2-40B4-BE49-F238E27FC236}">
                <a16:creationId xmlns:a16="http://schemas.microsoft.com/office/drawing/2014/main" xmlns="" id="{31022D7C-8673-4D70-B369-064B07AE2646}"/>
              </a:ext>
            </a:extLst>
          </p:cNvPr>
          <p:cNvPicPr>
            <a:picLocks noGrp="1" noChangeAspect="1"/>
          </p:cNvPicPr>
          <p:nvPr>
            <p:ph type="pic" sz="quarter" idx="4294967295"/>
          </p:nvPr>
        </p:nvPicPr>
        <p:blipFill>
          <a:blip r:embed="rId6">
            <a:extLst>
              <a:ext uri="{28A0092B-C50C-407E-A947-70E740481C1C}">
                <a14:useLocalDpi xmlns:a14="http://schemas.microsoft.com/office/drawing/2010/main" val="0"/>
              </a:ext>
            </a:extLst>
          </a:blip>
          <a:srcRect t="8640" b="8640"/>
          <a:stretch>
            <a:fillRect/>
          </a:stretch>
        </p:blipFill>
        <p:spPr>
          <a:xfrm>
            <a:off x="4716016" y="1772816"/>
            <a:ext cx="1878012" cy="1871662"/>
          </a:xfrm>
        </p:spPr>
      </p:pic>
      <p:sp>
        <p:nvSpPr>
          <p:cNvPr id="18" name="TextBox 17">
            <a:extLst>
              <a:ext uri="{FF2B5EF4-FFF2-40B4-BE49-F238E27FC236}">
                <a16:creationId xmlns:a16="http://schemas.microsoft.com/office/drawing/2014/main" xmlns="" id="{6E2E5D36-CB21-44C8-B3B8-4D59DDC863AF}"/>
              </a:ext>
            </a:extLst>
          </p:cNvPr>
          <p:cNvSpPr txBox="1"/>
          <p:nvPr/>
        </p:nvSpPr>
        <p:spPr>
          <a:xfrm>
            <a:off x="6660232" y="1923382"/>
            <a:ext cx="2232248" cy="1323439"/>
          </a:xfrm>
          <a:prstGeom prst="rect">
            <a:avLst/>
          </a:prstGeom>
          <a:noFill/>
        </p:spPr>
        <p:txBody>
          <a:bodyPr wrap="square" rtlCol="0">
            <a:spAutoFit/>
          </a:bodyPr>
          <a:lstStyle/>
          <a:p>
            <a:r>
              <a:rPr lang="en-IN" sz="2000" b="1" dirty="0">
                <a:solidFill>
                  <a:schemeClr val="tx1">
                    <a:lumMod val="50000"/>
                  </a:schemeClr>
                </a:solidFill>
              </a:rPr>
              <a:t>Karen </a:t>
            </a:r>
            <a:r>
              <a:rPr lang="en-IN" sz="2000" b="1" dirty="0" smtClean="0">
                <a:solidFill>
                  <a:schemeClr val="tx1">
                    <a:lumMod val="50000"/>
                  </a:schemeClr>
                </a:solidFill>
              </a:rPr>
              <a:t>Carpenter</a:t>
            </a:r>
          </a:p>
          <a:p>
            <a:r>
              <a:rPr lang="en-IN" sz="2000" dirty="0">
                <a:solidFill>
                  <a:schemeClr val="tx1">
                    <a:lumMod val="50000"/>
                  </a:schemeClr>
                </a:solidFill>
              </a:rPr>
              <a:t>Singer / </a:t>
            </a:r>
            <a:r>
              <a:rPr lang="en-IN" sz="2000" dirty="0" smtClean="0">
                <a:solidFill>
                  <a:schemeClr val="tx1">
                    <a:lumMod val="50000"/>
                  </a:schemeClr>
                </a:solidFill>
              </a:rPr>
              <a:t>Actress</a:t>
            </a:r>
          </a:p>
          <a:p>
            <a:r>
              <a:rPr lang="en-US" sz="2000" dirty="0">
                <a:solidFill>
                  <a:schemeClr val="bg2">
                    <a:lumMod val="10000"/>
                  </a:schemeClr>
                </a:solidFill>
              </a:rPr>
              <a:t>58% lost to taxes and </a:t>
            </a:r>
            <a:r>
              <a:rPr lang="en-US" sz="2000" dirty="0" smtClean="0">
                <a:solidFill>
                  <a:schemeClr val="bg2">
                    <a:lumMod val="10000"/>
                  </a:schemeClr>
                </a:solidFill>
              </a:rPr>
              <a:t>fees</a:t>
            </a:r>
            <a:endParaRPr lang="en-IN" sz="2400" dirty="0">
              <a:solidFill>
                <a:schemeClr val="tx1">
                  <a:lumMod val="50000"/>
                </a:schemeClr>
              </a:solidFill>
            </a:endParaRPr>
          </a:p>
        </p:txBody>
      </p:sp>
    </p:spTree>
    <p:extLst>
      <p:ext uri="{BB962C8B-B14F-4D97-AF65-F5344CB8AC3E}">
        <p14:creationId xmlns:p14="http://schemas.microsoft.com/office/powerpoint/2010/main" val="59670016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close up of a device&#10;&#10;Description generated with high confidence">
            <a:extLst>
              <a:ext uri="{FF2B5EF4-FFF2-40B4-BE49-F238E27FC236}">
                <a16:creationId xmlns:a16="http://schemas.microsoft.com/office/drawing/2014/main" xmlns="" id="{71B06335-CD5F-4195-AC98-EB393E1958D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5111" r="5111"/>
          <a:stretch>
            <a:fillRect/>
          </a:stretch>
        </p:blipFill>
        <p:spPr/>
      </p:pic>
      <p:sp>
        <p:nvSpPr>
          <p:cNvPr id="5" name="Title 4">
            <a:extLst>
              <a:ext uri="{FF2B5EF4-FFF2-40B4-BE49-F238E27FC236}">
                <a16:creationId xmlns:a16="http://schemas.microsoft.com/office/drawing/2014/main" xmlns="" id="{9F7692B0-8019-4179-A4EB-9368A0274E51}"/>
              </a:ext>
            </a:extLst>
          </p:cNvPr>
          <p:cNvSpPr>
            <a:spLocks noGrp="1"/>
          </p:cNvSpPr>
          <p:nvPr>
            <p:ph type="title"/>
          </p:nvPr>
        </p:nvSpPr>
        <p:spPr/>
        <p:txBody>
          <a:bodyPr>
            <a:normAutofit/>
          </a:bodyPr>
          <a:lstStyle/>
          <a:p>
            <a:r>
              <a:rPr lang="en-US"/>
              <a:t>Unified Estate and Gift tax System</a:t>
            </a:r>
            <a:endParaRPr lang="en-IN" dirty="0"/>
          </a:p>
        </p:txBody>
      </p:sp>
      <p:sp>
        <p:nvSpPr>
          <p:cNvPr id="10" name="Text Placeholder 9">
            <a:extLst>
              <a:ext uri="{FF2B5EF4-FFF2-40B4-BE49-F238E27FC236}">
                <a16:creationId xmlns:a16="http://schemas.microsoft.com/office/drawing/2014/main" xmlns="" id="{BC61F875-17D1-4486-9748-9DBC212D7CC5}"/>
              </a:ext>
            </a:extLst>
          </p:cNvPr>
          <p:cNvSpPr>
            <a:spLocks noGrp="1"/>
          </p:cNvSpPr>
          <p:nvPr>
            <p:ph type="body" idx="1"/>
          </p:nvPr>
        </p:nvSpPr>
        <p:spPr/>
        <p:txBody>
          <a:bodyPr/>
          <a:lstStyle/>
          <a:p>
            <a:r>
              <a:rPr lang="en-US" sz="2000" dirty="0"/>
              <a:t>Ways to Pass Assets without “tax”</a:t>
            </a:r>
          </a:p>
          <a:p>
            <a:endParaRPr lang="en-IN" dirty="0"/>
          </a:p>
        </p:txBody>
      </p:sp>
      <p:sp>
        <p:nvSpPr>
          <p:cNvPr id="3" name="Slide Number Placeholder 2">
            <a:extLst>
              <a:ext uri="{FF2B5EF4-FFF2-40B4-BE49-F238E27FC236}">
                <a16:creationId xmlns:a16="http://schemas.microsoft.com/office/drawing/2014/main" xmlns="" id="{875A0698-0782-44C7-AA0A-E3645FBC8672}"/>
              </a:ext>
            </a:extLst>
          </p:cNvPr>
          <p:cNvSpPr>
            <a:spLocks noGrp="1"/>
          </p:cNvSpPr>
          <p:nvPr>
            <p:ph type="sldNum" sz="quarter" idx="12"/>
          </p:nvPr>
        </p:nvSpPr>
        <p:spPr/>
        <p:txBody>
          <a:bodyPr/>
          <a:lstStyle/>
          <a:p>
            <a:fld id="{FBE45F11-A630-490E-9935-D57CD8397F5B}" type="slidenum">
              <a:rPr lang="en-US" smtClean="0"/>
              <a:pPr/>
              <a:t>7</a:t>
            </a:fld>
            <a:endParaRPr lang="en-US"/>
          </a:p>
        </p:txBody>
      </p:sp>
      <p:grpSp>
        <p:nvGrpSpPr>
          <p:cNvPr id="20" name="Group 19">
            <a:extLst>
              <a:ext uri="{FF2B5EF4-FFF2-40B4-BE49-F238E27FC236}">
                <a16:creationId xmlns:a16="http://schemas.microsoft.com/office/drawing/2014/main" xmlns="" id="{6EEA6750-A5CF-4BCA-A16C-AE6097502B42}"/>
              </a:ext>
            </a:extLst>
          </p:cNvPr>
          <p:cNvGrpSpPr/>
          <p:nvPr/>
        </p:nvGrpSpPr>
        <p:grpSpPr>
          <a:xfrm>
            <a:off x="971600" y="2564904"/>
            <a:ext cx="432048" cy="432048"/>
            <a:chOff x="467544" y="2636912"/>
            <a:chExt cx="432048" cy="432048"/>
          </a:xfrm>
          <a:solidFill>
            <a:srgbClr val="6DA141"/>
          </a:solidFill>
        </p:grpSpPr>
        <p:sp>
          <p:nvSpPr>
            <p:cNvPr id="21" name="Oval 20">
              <a:extLst>
                <a:ext uri="{FF2B5EF4-FFF2-40B4-BE49-F238E27FC236}">
                  <a16:creationId xmlns:a16="http://schemas.microsoft.com/office/drawing/2014/main" xmlns="" id="{516C9F57-DF29-4F95-8AE3-BC8C0142C8C2}"/>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2" name="Group 21">
              <a:extLst>
                <a:ext uri="{FF2B5EF4-FFF2-40B4-BE49-F238E27FC236}">
                  <a16:creationId xmlns:a16="http://schemas.microsoft.com/office/drawing/2014/main" xmlns="" id="{DBB8D850-0034-4C8B-B1F9-85E8EBD8A29C}"/>
                </a:ext>
              </a:extLst>
            </p:cNvPr>
            <p:cNvGrpSpPr/>
            <p:nvPr/>
          </p:nvGrpSpPr>
          <p:grpSpPr>
            <a:xfrm>
              <a:off x="579151" y="2787940"/>
              <a:ext cx="208833" cy="129991"/>
              <a:chOff x="699406" y="2420888"/>
              <a:chExt cx="208833" cy="129991"/>
            </a:xfrm>
            <a:grpFill/>
          </p:grpSpPr>
          <p:cxnSp>
            <p:nvCxnSpPr>
              <p:cNvPr id="23" name="Straight Connector 22">
                <a:extLst>
                  <a:ext uri="{FF2B5EF4-FFF2-40B4-BE49-F238E27FC236}">
                    <a16:creationId xmlns:a16="http://schemas.microsoft.com/office/drawing/2014/main" xmlns="" id="{F8C4A51D-5346-48C7-8FD1-EED8E3DBA8CA}"/>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386BB3B7-92AB-4C5A-8DA0-5059D6583026}"/>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5" name="Rectangle 24">
            <a:extLst>
              <a:ext uri="{FF2B5EF4-FFF2-40B4-BE49-F238E27FC236}">
                <a16:creationId xmlns:a16="http://schemas.microsoft.com/office/drawing/2014/main" xmlns="" id="{23A149A0-6FC5-47FD-8083-7AA610F96DC3}"/>
              </a:ext>
            </a:extLst>
          </p:cNvPr>
          <p:cNvSpPr/>
          <p:nvPr/>
        </p:nvSpPr>
        <p:spPr>
          <a:xfrm>
            <a:off x="1548248" y="2598003"/>
            <a:ext cx="3023752" cy="523220"/>
          </a:xfrm>
          <a:prstGeom prst="rect">
            <a:avLst/>
          </a:prstGeom>
        </p:spPr>
        <p:txBody>
          <a:bodyPr wrap="square">
            <a:spAutoFit/>
          </a:bodyPr>
          <a:lstStyle/>
          <a:p>
            <a:pPr lvl="0" fontAlgn="base">
              <a:spcAft>
                <a:spcPct val="0"/>
              </a:spcAft>
              <a:buClrTx/>
              <a:buSzTx/>
            </a:pPr>
            <a:r>
              <a:rPr lang="en-US" sz="2800" b="1" dirty="0">
                <a:solidFill>
                  <a:schemeClr val="tx1">
                    <a:lumMod val="50000"/>
                  </a:schemeClr>
                </a:solidFill>
              </a:rPr>
              <a:t>Lifetime Gifting</a:t>
            </a:r>
            <a:endParaRPr lang="en-US" sz="2800" b="1" kern="0" dirty="0">
              <a:solidFill>
                <a:schemeClr val="tx1">
                  <a:lumMod val="50000"/>
                </a:schemeClr>
              </a:solidFill>
            </a:endParaRPr>
          </a:p>
        </p:txBody>
      </p:sp>
      <p:grpSp>
        <p:nvGrpSpPr>
          <p:cNvPr id="26" name="Group 25">
            <a:extLst>
              <a:ext uri="{FF2B5EF4-FFF2-40B4-BE49-F238E27FC236}">
                <a16:creationId xmlns:a16="http://schemas.microsoft.com/office/drawing/2014/main" xmlns="" id="{40D5EFB4-F56D-4ADB-BD55-8B377D8C64E9}"/>
              </a:ext>
            </a:extLst>
          </p:cNvPr>
          <p:cNvGrpSpPr/>
          <p:nvPr/>
        </p:nvGrpSpPr>
        <p:grpSpPr>
          <a:xfrm>
            <a:off x="971600" y="3501008"/>
            <a:ext cx="432048" cy="432048"/>
            <a:chOff x="467544" y="2636912"/>
            <a:chExt cx="432048" cy="432048"/>
          </a:xfrm>
          <a:solidFill>
            <a:srgbClr val="6DA141"/>
          </a:solidFill>
        </p:grpSpPr>
        <p:sp>
          <p:nvSpPr>
            <p:cNvPr id="27" name="Oval 26">
              <a:extLst>
                <a:ext uri="{FF2B5EF4-FFF2-40B4-BE49-F238E27FC236}">
                  <a16:creationId xmlns:a16="http://schemas.microsoft.com/office/drawing/2014/main" xmlns="" id="{19A399DD-C68B-49D1-BF66-F863B691CE59}"/>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 name="Group 27">
              <a:extLst>
                <a:ext uri="{FF2B5EF4-FFF2-40B4-BE49-F238E27FC236}">
                  <a16:creationId xmlns:a16="http://schemas.microsoft.com/office/drawing/2014/main" xmlns="" id="{BB8450DD-C87B-46F3-A311-5AD4CB048096}"/>
                </a:ext>
              </a:extLst>
            </p:cNvPr>
            <p:cNvGrpSpPr/>
            <p:nvPr/>
          </p:nvGrpSpPr>
          <p:grpSpPr>
            <a:xfrm>
              <a:off x="579151" y="2787940"/>
              <a:ext cx="208833" cy="129991"/>
              <a:chOff x="699406" y="2420888"/>
              <a:chExt cx="208833" cy="129991"/>
            </a:xfrm>
            <a:grpFill/>
          </p:grpSpPr>
          <p:cxnSp>
            <p:nvCxnSpPr>
              <p:cNvPr id="29" name="Straight Connector 28">
                <a:extLst>
                  <a:ext uri="{FF2B5EF4-FFF2-40B4-BE49-F238E27FC236}">
                    <a16:creationId xmlns:a16="http://schemas.microsoft.com/office/drawing/2014/main" xmlns="" id="{88F7E509-3AD0-44A4-B2D2-C22C07A3F7DF}"/>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F4272AE-2309-4BB1-84E3-BBF287429F54}"/>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1" name="Rectangle 30">
            <a:extLst>
              <a:ext uri="{FF2B5EF4-FFF2-40B4-BE49-F238E27FC236}">
                <a16:creationId xmlns:a16="http://schemas.microsoft.com/office/drawing/2014/main" xmlns="" id="{D83F4DBC-1FB2-4C7B-B15C-8CC6F00E8D0C}"/>
              </a:ext>
            </a:extLst>
          </p:cNvPr>
          <p:cNvSpPr/>
          <p:nvPr/>
        </p:nvSpPr>
        <p:spPr>
          <a:xfrm>
            <a:off x="1548248" y="3534107"/>
            <a:ext cx="2304256" cy="523220"/>
          </a:xfrm>
          <a:prstGeom prst="rect">
            <a:avLst/>
          </a:prstGeom>
        </p:spPr>
        <p:txBody>
          <a:bodyPr wrap="square">
            <a:spAutoFit/>
          </a:bodyPr>
          <a:lstStyle/>
          <a:p>
            <a:pPr lvl="0" fontAlgn="base">
              <a:spcAft>
                <a:spcPct val="0"/>
              </a:spcAft>
              <a:buClrTx/>
              <a:buSzTx/>
            </a:pPr>
            <a:r>
              <a:rPr lang="en-US" sz="2800" b="1" dirty="0">
                <a:solidFill>
                  <a:schemeClr val="tx1">
                    <a:lumMod val="50000"/>
                  </a:schemeClr>
                </a:solidFill>
              </a:rPr>
              <a:t>Unified Credit</a:t>
            </a:r>
            <a:endParaRPr lang="en-US" sz="2800" b="1" kern="0" dirty="0">
              <a:solidFill>
                <a:schemeClr val="tx1">
                  <a:lumMod val="50000"/>
                </a:schemeClr>
              </a:solidFill>
            </a:endParaRPr>
          </a:p>
        </p:txBody>
      </p:sp>
    </p:spTree>
    <p:extLst>
      <p:ext uri="{BB962C8B-B14F-4D97-AF65-F5344CB8AC3E}">
        <p14:creationId xmlns:p14="http://schemas.microsoft.com/office/powerpoint/2010/main" val="27621147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ound, outdoor&#10;&#10;Description generated with very high confidence">
            <a:extLst>
              <a:ext uri="{FF2B5EF4-FFF2-40B4-BE49-F238E27FC236}">
                <a16:creationId xmlns:a16="http://schemas.microsoft.com/office/drawing/2014/main" xmlns="" id="{1D493E09-B37E-4660-A4EF-4EA666FAF0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69" r="8869"/>
          <a:stretch>
            <a:fillRect/>
          </a:stretch>
        </p:blipFill>
        <p:spPr>
          <a:xfrm>
            <a:off x="5836358" y="3284984"/>
            <a:ext cx="2979249" cy="2580601"/>
          </a:xfrm>
        </p:spPr>
      </p:pic>
      <p:sp>
        <p:nvSpPr>
          <p:cNvPr id="3" name="Title 2">
            <a:extLst>
              <a:ext uri="{FF2B5EF4-FFF2-40B4-BE49-F238E27FC236}">
                <a16:creationId xmlns:a16="http://schemas.microsoft.com/office/drawing/2014/main" xmlns="" id="{4A630631-D9BC-4E2F-8DF8-F5BF454D4258}"/>
              </a:ext>
            </a:extLst>
          </p:cNvPr>
          <p:cNvSpPr>
            <a:spLocks noGrp="1"/>
          </p:cNvSpPr>
          <p:nvPr>
            <p:ph type="title"/>
          </p:nvPr>
        </p:nvSpPr>
        <p:spPr/>
        <p:txBody>
          <a:bodyPr/>
          <a:lstStyle/>
          <a:p>
            <a:r>
              <a:rPr lang="en-IN" dirty="0"/>
              <a:t>Lifetime Gifting</a:t>
            </a:r>
          </a:p>
        </p:txBody>
      </p:sp>
      <p:sp>
        <p:nvSpPr>
          <p:cNvPr id="5" name="Slide Number Placeholder 4">
            <a:extLst>
              <a:ext uri="{FF2B5EF4-FFF2-40B4-BE49-F238E27FC236}">
                <a16:creationId xmlns:a16="http://schemas.microsoft.com/office/drawing/2014/main" xmlns="" id="{88B29DCE-6138-4D7A-BD0F-14B8ADCF1103}"/>
              </a:ext>
            </a:extLst>
          </p:cNvPr>
          <p:cNvSpPr>
            <a:spLocks noGrp="1"/>
          </p:cNvSpPr>
          <p:nvPr>
            <p:ph type="sldNum" sz="quarter" idx="12"/>
          </p:nvPr>
        </p:nvSpPr>
        <p:spPr/>
        <p:txBody>
          <a:bodyPr/>
          <a:lstStyle/>
          <a:p>
            <a:fld id="{FBE45F11-A630-490E-9935-D57CD8397F5B}" type="slidenum">
              <a:rPr lang="en-US" smtClean="0"/>
              <a:pPr/>
              <a:t>8</a:t>
            </a:fld>
            <a:endParaRPr lang="en-US"/>
          </a:p>
        </p:txBody>
      </p:sp>
      <p:sp>
        <p:nvSpPr>
          <p:cNvPr id="19" name="TextBox 18">
            <a:extLst>
              <a:ext uri="{FF2B5EF4-FFF2-40B4-BE49-F238E27FC236}">
                <a16:creationId xmlns:a16="http://schemas.microsoft.com/office/drawing/2014/main" xmlns="" id="{C42A8C5B-D6EF-4637-9C49-7E08F525D98E}"/>
              </a:ext>
            </a:extLst>
          </p:cNvPr>
          <p:cNvSpPr txBox="1"/>
          <p:nvPr/>
        </p:nvSpPr>
        <p:spPr>
          <a:xfrm>
            <a:off x="467544" y="3775680"/>
            <a:ext cx="5273508" cy="2308324"/>
          </a:xfrm>
          <a:prstGeom prst="rect">
            <a:avLst/>
          </a:prstGeom>
          <a:noFill/>
        </p:spPr>
        <p:txBody>
          <a:bodyPr wrap="square" rtlCol="0">
            <a:spAutoFit/>
          </a:bodyPr>
          <a:lstStyle/>
          <a:p>
            <a:r>
              <a:rPr lang="en-IN" sz="2400" b="1" dirty="0" smtClean="0">
                <a:solidFill>
                  <a:srgbClr val="002060"/>
                </a:solidFill>
              </a:rPr>
              <a:t>Advantage</a:t>
            </a:r>
          </a:p>
          <a:p>
            <a:pPr marL="342900" indent="-342900">
              <a:buFont typeface="Arial" panose="020B0604020202020204" pitchFamily="34" charset="0"/>
              <a:buChar char="•"/>
            </a:pPr>
            <a:r>
              <a:rPr lang="en-IN" sz="2400" dirty="0">
                <a:solidFill>
                  <a:schemeClr val="tx1">
                    <a:lumMod val="50000"/>
                  </a:schemeClr>
                </a:solidFill>
              </a:rPr>
              <a:t>Remove assets from your estate before death, thereby reducing taxes and </a:t>
            </a:r>
            <a:r>
              <a:rPr lang="en-IN" sz="2400" dirty="0" smtClean="0">
                <a:solidFill>
                  <a:schemeClr val="tx1">
                    <a:lumMod val="50000"/>
                  </a:schemeClr>
                </a:solidFill>
              </a:rPr>
              <a:t>expenses</a:t>
            </a:r>
          </a:p>
          <a:p>
            <a:r>
              <a:rPr lang="en-IN" sz="2400" b="1" dirty="0" smtClean="0">
                <a:solidFill>
                  <a:srgbClr val="002060"/>
                </a:solidFill>
              </a:rPr>
              <a:t>Disadvantage</a:t>
            </a:r>
            <a:endParaRPr lang="en-IN" sz="2400" b="1" dirty="0" smtClean="0">
              <a:solidFill>
                <a:srgbClr val="002060"/>
              </a:solidFill>
            </a:endParaRPr>
          </a:p>
          <a:p>
            <a:pPr marL="342900" indent="-342900">
              <a:buFont typeface="Arial" panose="020B0604020202020204" pitchFamily="34" charset="0"/>
              <a:buChar char="•"/>
            </a:pPr>
            <a:r>
              <a:rPr lang="en-US" sz="2400" dirty="0">
                <a:solidFill>
                  <a:srgbClr val="000000"/>
                </a:solidFill>
              </a:rPr>
              <a:t>You no longer have use of the </a:t>
            </a:r>
            <a:r>
              <a:rPr lang="en-US" sz="2400" dirty="0" smtClean="0">
                <a:solidFill>
                  <a:srgbClr val="000000"/>
                </a:solidFill>
              </a:rPr>
              <a:t>money</a:t>
            </a:r>
            <a:endParaRPr lang="en-IN" sz="2400" dirty="0">
              <a:solidFill>
                <a:schemeClr val="tx1">
                  <a:lumMod val="50000"/>
                </a:schemeClr>
              </a:solidFill>
            </a:endParaRPr>
          </a:p>
        </p:txBody>
      </p:sp>
      <p:sp>
        <p:nvSpPr>
          <p:cNvPr id="2" name="TextBox 1"/>
          <p:cNvSpPr txBox="1"/>
          <p:nvPr/>
        </p:nvSpPr>
        <p:spPr>
          <a:xfrm>
            <a:off x="539552" y="1772816"/>
            <a:ext cx="7744955" cy="1938992"/>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sz="2400" dirty="0">
                <a:solidFill>
                  <a:schemeClr val="tx1">
                    <a:lumMod val="50000"/>
                  </a:schemeClr>
                </a:solidFill>
              </a:rPr>
              <a:t>Gift up to $15,000 per person in 2018 without incurring gift tax    </a:t>
            </a:r>
          </a:p>
          <a:p>
            <a:pPr marL="285750" indent="-285750">
              <a:spcBef>
                <a:spcPts val="0"/>
              </a:spcBef>
              <a:buFont typeface="Arial" panose="020B0604020202020204" pitchFamily="34" charset="0"/>
              <a:buChar char="•"/>
            </a:pPr>
            <a:r>
              <a:rPr lang="en-US" sz="2400" dirty="0">
                <a:solidFill>
                  <a:schemeClr val="tx1">
                    <a:lumMod val="50000"/>
                  </a:schemeClr>
                </a:solidFill>
              </a:rPr>
              <a:t>No limit on medical or qualified education expenses paid directly to institutions </a:t>
            </a:r>
            <a:endParaRPr lang="en-US" sz="2400" dirty="0" smtClean="0">
              <a:solidFill>
                <a:schemeClr val="tx1">
                  <a:lumMod val="50000"/>
                </a:schemeClr>
              </a:solidFill>
            </a:endParaRPr>
          </a:p>
          <a:p>
            <a:pPr marL="285750" indent="-285750">
              <a:buFont typeface="Arial" panose="020B0604020202020204" pitchFamily="34" charset="0"/>
              <a:buChar char="•"/>
            </a:pPr>
            <a:r>
              <a:rPr lang="en-US" sz="2400" dirty="0">
                <a:solidFill>
                  <a:schemeClr val="tx1">
                    <a:lumMod val="50000"/>
                  </a:schemeClr>
                </a:solidFill>
              </a:rPr>
              <a:t>No limit on charitable </a:t>
            </a:r>
            <a:r>
              <a:rPr lang="en-US" sz="2400" dirty="0" smtClean="0">
                <a:solidFill>
                  <a:schemeClr val="tx1">
                    <a:lumMod val="50000"/>
                  </a:schemeClr>
                </a:solidFill>
              </a:rPr>
              <a:t>gifts</a:t>
            </a:r>
            <a:endParaRPr lang="en-US" sz="2400" dirty="0">
              <a:solidFill>
                <a:schemeClr val="tx1">
                  <a:lumMod val="50000"/>
                </a:schemeClr>
              </a:solidFill>
            </a:endParaRPr>
          </a:p>
        </p:txBody>
      </p:sp>
    </p:spTree>
    <p:extLst>
      <p:ext uri="{BB962C8B-B14F-4D97-AF65-F5344CB8AC3E}">
        <p14:creationId xmlns:p14="http://schemas.microsoft.com/office/powerpoint/2010/main" val="342961602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xmlns="" id="{95D56CD6-C402-48C5-964C-367109EB830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7506" t="12370" r="17506"/>
          <a:stretch/>
        </p:blipFill>
        <p:spPr>
          <a:xfrm>
            <a:off x="4726340" y="2517395"/>
            <a:ext cx="4166140" cy="3234152"/>
          </a:xfrm>
        </p:spPr>
      </p:pic>
      <p:sp>
        <p:nvSpPr>
          <p:cNvPr id="3" name="Title 2">
            <a:extLst>
              <a:ext uri="{FF2B5EF4-FFF2-40B4-BE49-F238E27FC236}">
                <a16:creationId xmlns:a16="http://schemas.microsoft.com/office/drawing/2014/main" xmlns="" id="{C2EADB88-DC97-4A95-909D-E6191691232E}"/>
              </a:ext>
            </a:extLst>
          </p:cNvPr>
          <p:cNvSpPr>
            <a:spLocks noGrp="1"/>
          </p:cNvSpPr>
          <p:nvPr>
            <p:ph type="title"/>
          </p:nvPr>
        </p:nvSpPr>
        <p:spPr/>
        <p:txBody>
          <a:bodyPr>
            <a:normAutofit fontScale="90000"/>
          </a:bodyPr>
          <a:lstStyle/>
          <a:p>
            <a:r>
              <a:rPr lang="en-US" dirty="0"/>
              <a:t>Applicable Exclusion Amount for 2018</a:t>
            </a:r>
            <a:endParaRPr lang="en-IN" dirty="0"/>
          </a:p>
        </p:txBody>
      </p:sp>
      <p:sp>
        <p:nvSpPr>
          <p:cNvPr id="5" name="Slide Number Placeholder 4">
            <a:extLst>
              <a:ext uri="{FF2B5EF4-FFF2-40B4-BE49-F238E27FC236}">
                <a16:creationId xmlns:a16="http://schemas.microsoft.com/office/drawing/2014/main" xmlns="" id="{5F25F7EF-94F9-4517-AA87-AA287D99612A}"/>
              </a:ext>
            </a:extLst>
          </p:cNvPr>
          <p:cNvSpPr>
            <a:spLocks noGrp="1"/>
          </p:cNvSpPr>
          <p:nvPr>
            <p:ph type="sldNum" sz="quarter" idx="12"/>
          </p:nvPr>
        </p:nvSpPr>
        <p:spPr/>
        <p:txBody>
          <a:bodyPr/>
          <a:lstStyle/>
          <a:p>
            <a:fld id="{FBE45F11-A630-490E-9935-D57CD8397F5B}" type="slidenum">
              <a:rPr lang="en-US" smtClean="0"/>
              <a:pPr/>
              <a:t>9</a:t>
            </a:fld>
            <a:endParaRPr lang="en-US"/>
          </a:p>
        </p:txBody>
      </p:sp>
      <p:grpSp>
        <p:nvGrpSpPr>
          <p:cNvPr id="13" name="Group 12">
            <a:extLst>
              <a:ext uri="{FF2B5EF4-FFF2-40B4-BE49-F238E27FC236}">
                <a16:creationId xmlns:a16="http://schemas.microsoft.com/office/drawing/2014/main" xmlns="" id="{94E46291-F3F6-4B16-8302-6EED93A9DEC7}"/>
              </a:ext>
            </a:extLst>
          </p:cNvPr>
          <p:cNvGrpSpPr/>
          <p:nvPr/>
        </p:nvGrpSpPr>
        <p:grpSpPr>
          <a:xfrm>
            <a:off x="467544" y="2236376"/>
            <a:ext cx="432048" cy="432048"/>
            <a:chOff x="467544" y="2636912"/>
            <a:chExt cx="432048" cy="432048"/>
          </a:xfrm>
          <a:solidFill>
            <a:srgbClr val="6DA141"/>
          </a:solidFill>
        </p:grpSpPr>
        <p:sp>
          <p:nvSpPr>
            <p:cNvPr id="14" name="Oval 13">
              <a:extLst>
                <a:ext uri="{FF2B5EF4-FFF2-40B4-BE49-F238E27FC236}">
                  <a16:creationId xmlns:a16="http://schemas.microsoft.com/office/drawing/2014/main" xmlns="" id="{7F8884E8-E300-4DDD-A084-272FFDBEB7E8}"/>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 name="Group 14">
              <a:extLst>
                <a:ext uri="{FF2B5EF4-FFF2-40B4-BE49-F238E27FC236}">
                  <a16:creationId xmlns:a16="http://schemas.microsoft.com/office/drawing/2014/main" xmlns="" id="{2C518E82-8D6C-4020-B00D-5092B01EC722}"/>
                </a:ext>
              </a:extLst>
            </p:cNvPr>
            <p:cNvGrpSpPr/>
            <p:nvPr/>
          </p:nvGrpSpPr>
          <p:grpSpPr>
            <a:xfrm>
              <a:off x="579151" y="2787940"/>
              <a:ext cx="208833" cy="129991"/>
              <a:chOff x="699406" y="2420888"/>
              <a:chExt cx="208833" cy="129991"/>
            </a:xfrm>
            <a:grpFill/>
          </p:grpSpPr>
          <p:cxnSp>
            <p:nvCxnSpPr>
              <p:cNvPr id="16" name="Straight Connector 15">
                <a:extLst>
                  <a:ext uri="{FF2B5EF4-FFF2-40B4-BE49-F238E27FC236}">
                    <a16:creationId xmlns:a16="http://schemas.microsoft.com/office/drawing/2014/main" xmlns="" id="{0629EB8A-A967-4EF5-B6B7-B2ED3E824FCA}"/>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A16BDEE-8266-461A-B8F0-6DF2742DE2F7}"/>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8" name="Rectangle 17">
            <a:extLst>
              <a:ext uri="{FF2B5EF4-FFF2-40B4-BE49-F238E27FC236}">
                <a16:creationId xmlns:a16="http://schemas.microsoft.com/office/drawing/2014/main" xmlns="" id="{D259BDE6-454F-4814-80F4-505E1EAB53E2}"/>
              </a:ext>
            </a:extLst>
          </p:cNvPr>
          <p:cNvSpPr/>
          <p:nvPr/>
        </p:nvSpPr>
        <p:spPr>
          <a:xfrm>
            <a:off x="1043609" y="2060848"/>
            <a:ext cx="4280881" cy="1569660"/>
          </a:xfrm>
          <a:prstGeom prst="rect">
            <a:avLst/>
          </a:prstGeom>
        </p:spPr>
        <p:txBody>
          <a:bodyPr wrap="square">
            <a:spAutoFit/>
          </a:bodyPr>
          <a:lstStyle/>
          <a:p>
            <a:r>
              <a:rPr lang="en-US" sz="2400" dirty="0">
                <a:solidFill>
                  <a:schemeClr val="tx1">
                    <a:lumMod val="50000"/>
                  </a:schemeClr>
                </a:solidFill>
              </a:rPr>
              <a:t>In 2018, each person has up to $5,600,000 they may transfer free of estate taxes to non-spouse beneficiaries</a:t>
            </a:r>
          </a:p>
        </p:txBody>
      </p:sp>
      <p:grpSp>
        <p:nvGrpSpPr>
          <p:cNvPr id="19" name="Group 18">
            <a:extLst>
              <a:ext uri="{FF2B5EF4-FFF2-40B4-BE49-F238E27FC236}">
                <a16:creationId xmlns:a16="http://schemas.microsoft.com/office/drawing/2014/main" xmlns="" id="{85E7951F-C215-4EB1-8241-7A87F468B70B}"/>
              </a:ext>
            </a:extLst>
          </p:cNvPr>
          <p:cNvGrpSpPr/>
          <p:nvPr/>
        </p:nvGrpSpPr>
        <p:grpSpPr>
          <a:xfrm>
            <a:off x="467544" y="3717032"/>
            <a:ext cx="432048" cy="432048"/>
            <a:chOff x="467544" y="2636912"/>
            <a:chExt cx="432048" cy="432048"/>
          </a:xfrm>
          <a:solidFill>
            <a:srgbClr val="6DA141"/>
          </a:solidFill>
        </p:grpSpPr>
        <p:sp>
          <p:nvSpPr>
            <p:cNvPr id="20" name="Oval 19">
              <a:extLst>
                <a:ext uri="{FF2B5EF4-FFF2-40B4-BE49-F238E27FC236}">
                  <a16:creationId xmlns:a16="http://schemas.microsoft.com/office/drawing/2014/main" xmlns="" id="{D72432E5-A3E0-4F26-AE8B-7DD7F8E5F300}"/>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a:extLst>
                <a:ext uri="{FF2B5EF4-FFF2-40B4-BE49-F238E27FC236}">
                  <a16:creationId xmlns:a16="http://schemas.microsoft.com/office/drawing/2014/main" xmlns="" id="{EF243218-B248-4EA7-863A-1878B0284816}"/>
                </a:ext>
              </a:extLst>
            </p:cNvPr>
            <p:cNvGrpSpPr/>
            <p:nvPr/>
          </p:nvGrpSpPr>
          <p:grpSpPr>
            <a:xfrm>
              <a:off x="579151" y="2787940"/>
              <a:ext cx="208833" cy="129991"/>
              <a:chOff x="699406" y="2420888"/>
              <a:chExt cx="208833" cy="129991"/>
            </a:xfrm>
            <a:grpFill/>
          </p:grpSpPr>
          <p:cxnSp>
            <p:nvCxnSpPr>
              <p:cNvPr id="22" name="Straight Connector 21">
                <a:extLst>
                  <a:ext uri="{FF2B5EF4-FFF2-40B4-BE49-F238E27FC236}">
                    <a16:creationId xmlns:a16="http://schemas.microsoft.com/office/drawing/2014/main" xmlns="" id="{08D15A0B-4514-4621-8BB7-3718F4FAFA68}"/>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AFE9C4C-F161-42F9-B343-55E5595C74BF}"/>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4" name="Rectangle 23">
            <a:extLst>
              <a:ext uri="{FF2B5EF4-FFF2-40B4-BE49-F238E27FC236}">
                <a16:creationId xmlns:a16="http://schemas.microsoft.com/office/drawing/2014/main" xmlns="" id="{77F2280D-9112-416D-B59D-55FA392F0498}"/>
              </a:ext>
            </a:extLst>
          </p:cNvPr>
          <p:cNvSpPr/>
          <p:nvPr/>
        </p:nvSpPr>
        <p:spPr>
          <a:xfrm>
            <a:off x="1115616" y="4653136"/>
            <a:ext cx="3888432" cy="1355371"/>
          </a:xfrm>
          <a:prstGeom prst="rect">
            <a:avLst/>
          </a:prstGeom>
        </p:spPr>
        <p:txBody>
          <a:bodyPr wrap="square">
            <a:spAutoFit/>
          </a:bodyPr>
          <a:lstStyle/>
          <a:p>
            <a:pPr>
              <a:lnSpc>
                <a:spcPct val="114000"/>
              </a:lnSpc>
            </a:pPr>
            <a:r>
              <a:rPr lang="en-US" sz="2400" dirty="0">
                <a:solidFill>
                  <a:schemeClr val="tx1">
                    <a:lumMod val="50000"/>
                  </a:schemeClr>
                </a:solidFill>
              </a:rPr>
              <a:t>Assets in excess of $5,600,000 are taxed at the top tax rate of 40%</a:t>
            </a:r>
          </a:p>
        </p:txBody>
      </p:sp>
      <p:grpSp>
        <p:nvGrpSpPr>
          <p:cNvPr id="25" name="Group 24">
            <a:extLst>
              <a:ext uri="{FF2B5EF4-FFF2-40B4-BE49-F238E27FC236}">
                <a16:creationId xmlns:a16="http://schemas.microsoft.com/office/drawing/2014/main" xmlns="" id="{4D4A677D-FA88-49DD-B5D3-4027477A4B47}"/>
              </a:ext>
            </a:extLst>
          </p:cNvPr>
          <p:cNvGrpSpPr/>
          <p:nvPr/>
        </p:nvGrpSpPr>
        <p:grpSpPr>
          <a:xfrm>
            <a:off x="467544" y="4725144"/>
            <a:ext cx="432048" cy="432048"/>
            <a:chOff x="467544" y="2636912"/>
            <a:chExt cx="432048" cy="432048"/>
          </a:xfrm>
          <a:solidFill>
            <a:srgbClr val="6DA141"/>
          </a:solidFill>
        </p:grpSpPr>
        <p:sp>
          <p:nvSpPr>
            <p:cNvPr id="26" name="Oval 25">
              <a:extLst>
                <a:ext uri="{FF2B5EF4-FFF2-40B4-BE49-F238E27FC236}">
                  <a16:creationId xmlns:a16="http://schemas.microsoft.com/office/drawing/2014/main" xmlns="" id="{C5D5E490-7432-4BC1-BAEA-6B1C7D41301D}"/>
                </a:ext>
              </a:extLst>
            </p:cNvPr>
            <p:cNvSpPr/>
            <p:nvPr/>
          </p:nvSpPr>
          <p:spPr>
            <a:xfrm>
              <a:off x="467544" y="2636912"/>
              <a:ext cx="432048" cy="4320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xmlns="" id="{C993D142-6863-4D17-A122-8FE1FAA40D73}"/>
                </a:ext>
              </a:extLst>
            </p:cNvPr>
            <p:cNvGrpSpPr/>
            <p:nvPr/>
          </p:nvGrpSpPr>
          <p:grpSpPr>
            <a:xfrm>
              <a:off x="579151" y="2787940"/>
              <a:ext cx="208833" cy="129991"/>
              <a:chOff x="699406" y="2420888"/>
              <a:chExt cx="208833" cy="129991"/>
            </a:xfrm>
            <a:grpFill/>
          </p:grpSpPr>
          <p:cxnSp>
            <p:nvCxnSpPr>
              <p:cNvPr id="28" name="Straight Connector 27">
                <a:extLst>
                  <a:ext uri="{FF2B5EF4-FFF2-40B4-BE49-F238E27FC236}">
                    <a16:creationId xmlns:a16="http://schemas.microsoft.com/office/drawing/2014/main" xmlns="" id="{13A68D0D-B325-4675-A092-69968ACC6A60}"/>
                  </a:ext>
                </a:extLst>
              </p:cNvPr>
              <p:cNvCxnSpPr>
                <a:cxnSpLocks/>
              </p:cNvCxnSpPr>
              <p:nvPr/>
            </p:nvCxnSpPr>
            <p:spPr>
              <a:xfrm flipV="1">
                <a:off x="732399" y="2420888"/>
                <a:ext cx="175840" cy="127216"/>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513AAC59-4E4F-4A0E-88F2-3B2F8145E9B7}"/>
                  </a:ext>
                </a:extLst>
              </p:cNvPr>
              <p:cNvCxnSpPr>
                <a:cxnSpLocks/>
              </p:cNvCxnSpPr>
              <p:nvPr/>
            </p:nvCxnSpPr>
            <p:spPr>
              <a:xfrm flipH="1" flipV="1">
                <a:off x="699406" y="2484496"/>
                <a:ext cx="48692" cy="66383"/>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0" name="Rectangle 29">
            <a:extLst>
              <a:ext uri="{FF2B5EF4-FFF2-40B4-BE49-F238E27FC236}">
                <a16:creationId xmlns:a16="http://schemas.microsoft.com/office/drawing/2014/main" xmlns="" id="{4EF9A04D-1D27-4C64-9F0A-2D21DFA869C4}"/>
              </a:ext>
            </a:extLst>
          </p:cNvPr>
          <p:cNvSpPr/>
          <p:nvPr/>
        </p:nvSpPr>
        <p:spPr>
          <a:xfrm>
            <a:off x="1056943" y="3598216"/>
            <a:ext cx="3200761" cy="910377"/>
          </a:xfrm>
          <a:prstGeom prst="rect">
            <a:avLst/>
          </a:prstGeom>
        </p:spPr>
        <p:txBody>
          <a:bodyPr wrap="square">
            <a:spAutoFit/>
          </a:bodyPr>
          <a:lstStyle/>
          <a:p>
            <a:pPr>
              <a:lnSpc>
                <a:spcPct val="114000"/>
              </a:lnSpc>
            </a:pPr>
            <a:r>
              <a:rPr lang="en-US" sz="2400" dirty="0">
                <a:solidFill>
                  <a:schemeClr val="tx1">
                    <a:lumMod val="50000"/>
                  </a:schemeClr>
                </a:solidFill>
              </a:rPr>
              <a:t>Portability for married couples</a:t>
            </a:r>
          </a:p>
        </p:txBody>
      </p:sp>
    </p:spTree>
    <p:extLst>
      <p:ext uri="{BB962C8B-B14F-4D97-AF65-F5344CB8AC3E}">
        <p14:creationId xmlns:p14="http://schemas.microsoft.com/office/powerpoint/2010/main" val="292369880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GRP template preview" id="{E4F0A93B-E07F-402D-9A2F-5E0CA22EAA55}" vid="{037818B6-9C75-4E8D-839A-57B56C337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EBA96614EDFC49972B0B8337D26DA6" ma:contentTypeVersion="10" ma:contentTypeDescription="Create a new document." ma:contentTypeScope="" ma:versionID="4a7a298d166e1dbf139a007f14cb1154">
  <xsd:schema xmlns:xsd="http://www.w3.org/2001/XMLSchema" xmlns:xs="http://www.w3.org/2001/XMLSchema" xmlns:p="http://schemas.microsoft.com/office/2006/metadata/properties" xmlns:ns2="8ce4c27b-97f5-4f85-8c80-be34ba69bb32" xmlns:ns3="ce55afde-cdb0-497f-9b24-bd9238ccd2cf" targetNamespace="http://schemas.microsoft.com/office/2006/metadata/properties" ma:root="true" ma:fieldsID="7172eb2fda0ab18962c2350d8fdc93e0" ns2:_="" ns3:_="">
    <xsd:import namespace="8ce4c27b-97f5-4f85-8c80-be34ba69bb32"/>
    <xsd:import namespace="ce55afde-cdb0-497f-9b24-bd9238ccd2c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e4c27b-97f5-4f85-8c80-be34ba69bb3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e55afde-cdb0-497f-9b24-bd9238ccd2c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9535F1-7127-4352-8520-BB5DD3E3AA7D}">
  <ds:schemaRefs>
    <ds:schemaRef ds:uri="http://schemas.microsoft.com/sharepoint/v3/contenttype/forms"/>
  </ds:schemaRefs>
</ds:datastoreItem>
</file>

<file path=customXml/itemProps2.xml><?xml version="1.0" encoding="utf-8"?>
<ds:datastoreItem xmlns:ds="http://schemas.openxmlformats.org/officeDocument/2006/customXml" ds:itemID="{6B1625BA-672B-485A-9308-E58D0EFD1B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e4c27b-97f5-4f85-8c80-be34ba69bb32"/>
    <ds:schemaRef ds:uri="ce55afde-cdb0-497f-9b24-bd9238ccd2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D128F1-8B94-4C55-809A-B8E14FF49C59}">
  <ds:schemaRefs>
    <ds:schemaRef ds:uri="http://schemas.microsoft.com/office/infopath/2007/PartnerControls"/>
    <ds:schemaRef ds:uri="http://www.w3.org/XML/1998/namespace"/>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ce55afde-cdb0-497f-9b24-bd9238ccd2cf"/>
    <ds:schemaRef ds:uri="8ce4c27b-97f5-4f85-8c80-be34ba69bb32"/>
  </ds:schemaRefs>
</ds:datastoreItem>
</file>

<file path=docProps/app.xml><?xml version="1.0" encoding="utf-8"?>
<Properties xmlns="http://schemas.openxmlformats.org/officeDocument/2006/extended-properties" xmlns:vt="http://schemas.openxmlformats.org/officeDocument/2006/docPropsVTypes">
  <Template/>
  <TotalTime>1172</TotalTime>
  <Words>4816</Words>
  <Application>Microsoft Office PowerPoint</Application>
  <PresentationFormat>On-screen Show (4:3)</PresentationFormat>
  <Paragraphs>337</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1_Office Theme</vt:lpstr>
      <vt:lpstr>Estate Planning</vt:lpstr>
      <vt:lpstr>Disclosure </vt:lpstr>
      <vt:lpstr>Welcome to the Estate Planning Basics Workshop</vt:lpstr>
      <vt:lpstr>What is Estate Planning</vt:lpstr>
      <vt:lpstr>Why Plan?</vt:lpstr>
      <vt:lpstr>Why Plan?</vt:lpstr>
      <vt:lpstr>Unified Estate and Gift tax System</vt:lpstr>
      <vt:lpstr>Lifetime Gifting</vt:lpstr>
      <vt:lpstr>Applicable Exclusion Amount for 2018</vt:lpstr>
      <vt:lpstr>What’s Included in Your Estate?</vt:lpstr>
      <vt:lpstr>What If I’m Not Worth $5,600,000 Yet?</vt:lpstr>
      <vt:lpstr>Probate</vt:lpstr>
      <vt:lpstr>What Property Is Probated?</vt:lpstr>
      <vt:lpstr>Advantages &amp; Disadvantages of Probate</vt:lpstr>
      <vt:lpstr>Will</vt:lpstr>
      <vt:lpstr>Why a Will?</vt:lpstr>
      <vt:lpstr>No Will (Intestate)</vt:lpstr>
      <vt:lpstr>What is Trust ?</vt:lpstr>
      <vt:lpstr>Testamentary Trust</vt:lpstr>
      <vt:lpstr>Revocable Living Trust</vt:lpstr>
      <vt:lpstr>Summary of Transfer Options</vt:lpstr>
      <vt:lpstr>Other Important Considerations</vt:lpstr>
      <vt:lpstr>Financial Power Of Attorney</vt:lpstr>
      <vt:lpstr>Medical Documents</vt:lpstr>
      <vt:lpstr>Element of a Good Estate Plan</vt:lpstr>
      <vt:lpstr>Why Plan?</vt:lpstr>
      <vt:lpstr>Who Can Help ?</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dc:creator>
  <cp:lastModifiedBy>Susie Playman</cp:lastModifiedBy>
  <cp:revision>137</cp:revision>
  <dcterms:created xsi:type="dcterms:W3CDTF">2016-03-24T22:35:06Z</dcterms:created>
  <dcterms:modified xsi:type="dcterms:W3CDTF">2018-10-08T18:12:48Z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0x0101004AEBA96614EDFC49972B0B8337D26DA6</vt:lpwstr>
  </property>
</Properties>
</file>