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  <p:sldId id="257" r:id="rId15"/>
  </p:sldIdLst>
  <p:sldSz cx="7772400" cy="100584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Noto Sans" charset="1" panose="020B0502040504020204"/>
      <p:regular r:id="rId10"/>
    </p:embeddedFont>
    <p:embeddedFont>
      <p:font typeface="Noto Sans Bold" charset="1" panose="020B0802040504020204"/>
      <p:regular r:id="rId11"/>
    </p:embeddedFont>
    <p:embeddedFont>
      <p:font typeface="Noto Sans Italics" charset="1" panose="020B0502040504090204"/>
      <p:regular r:id="rId12"/>
    </p:embeddedFont>
    <p:embeddedFont>
      <p:font typeface="Noto Sans Bold Italics" charset="1" panose="020B0802040504090204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15" Target="slides/slide2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5.pn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53900" y="1358247"/>
            <a:ext cx="7926300" cy="4328868"/>
            <a:chOff x="0" y="0"/>
            <a:chExt cx="10568400" cy="5771823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9013" r="0" b="9013"/>
            <a:stretch>
              <a:fillRect/>
            </a:stretch>
          </p:blipFill>
          <p:spPr>
            <a:xfrm flipH="false" flipV="false">
              <a:off x="0" y="0"/>
              <a:ext cx="10568400" cy="5771823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0" y="1358247"/>
            <a:ext cx="3886200" cy="4328868"/>
            <a:chOff x="0" y="0"/>
            <a:chExt cx="1913890" cy="2131897"/>
          </a:xfrm>
        </p:grpSpPr>
        <p:sp>
          <p:nvSpPr>
            <p:cNvPr name="Freeform 5" id="5"/>
            <p:cNvSpPr/>
            <p:nvPr/>
          </p:nvSpPr>
          <p:spPr>
            <a:xfrm flipH="false" flipV="false">
              <a:off x="0" y="0"/>
              <a:ext cx="1913890" cy="2131897"/>
            </a:xfrm>
            <a:custGeom>
              <a:avLst/>
              <a:gdLst/>
              <a:ahLst/>
              <a:cxnLst/>
              <a:rect r="r" b="b" t="t" l="l"/>
              <a:pathLst>
                <a:path h="2131897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2131897"/>
                  </a:lnTo>
                  <a:lnTo>
                    <a:pt x="0" y="2131897"/>
                  </a:lnTo>
                  <a:close/>
                </a:path>
              </a:pathLst>
            </a:custGeom>
            <a:solidFill>
              <a:srgbClr val="232C68">
                <a:alpha val="82745"/>
              </a:srgbClr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-25400" y="8708925"/>
            <a:ext cx="7797800" cy="1831320"/>
            <a:chOff x="0" y="0"/>
            <a:chExt cx="3815352" cy="896038"/>
          </a:xfrm>
        </p:grpSpPr>
        <p:sp>
          <p:nvSpPr>
            <p:cNvPr name="Freeform 7" id="7"/>
            <p:cNvSpPr/>
            <p:nvPr/>
          </p:nvSpPr>
          <p:spPr>
            <a:xfrm flipH="false" flipV="false">
              <a:off x="0" y="0"/>
              <a:ext cx="3815352" cy="896038"/>
            </a:xfrm>
            <a:custGeom>
              <a:avLst/>
              <a:gdLst/>
              <a:ahLst/>
              <a:cxnLst/>
              <a:rect r="r" b="b" t="t" l="l"/>
              <a:pathLst>
                <a:path h="896038" w="3815352">
                  <a:moveTo>
                    <a:pt x="0" y="0"/>
                  </a:moveTo>
                  <a:lnTo>
                    <a:pt x="3815352" y="0"/>
                  </a:lnTo>
                  <a:lnTo>
                    <a:pt x="3815352" y="896038"/>
                  </a:lnTo>
                  <a:lnTo>
                    <a:pt x="0" y="896038"/>
                  </a:lnTo>
                  <a:close/>
                </a:path>
              </a:pathLst>
            </a:custGeom>
            <a:solidFill>
              <a:srgbClr val="232C68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41400" y="6296776"/>
            <a:ext cx="1034857" cy="1034857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0A644"/>
            </a:solid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1073167" y="6328545"/>
            <a:ext cx="971323" cy="971319"/>
            <a:chOff x="0" y="0"/>
            <a:chExt cx="6350000" cy="6349975"/>
          </a:xfrm>
        </p:grpSpPr>
        <p:sp>
          <p:nvSpPr>
            <p:cNvPr name="Freeform 11" id="11"/>
            <p:cNvSpPr/>
            <p:nvPr/>
          </p:nvSpPr>
          <p:spPr>
            <a:xfrm flipH="false" flipV="false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12" id="12"/>
          <p:cNvGrpSpPr/>
          <p:nvPr/>
        </p:nvGrpSpPr>
        <p:grpSpPr>
          <a:xfrm rot="0">
            <a:off x="1041400" y="7496258"/>
            <a:ext cx="1034857" cy="1034857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 flipH="false" flipV="false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0A644"/>
            </a:solid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1073167" y="7528027"/>
            <a:ext cx="971323" cy="971319"/>
            <a:chOff x="0" y="0"/>
            <a:chExt cx="6350000" cy="6349975"/>
          </a:xfrm>
        </p:grpSpPr>
        <p:sp>
          <p:nvSpPr>
            <p:cNvPr name="Freeform 15" id="15"/>
            <p:cNvSpPr/>
            <p:nvPr/>
          </p:nvSpPr>
          <p:spPr>
            <a:xfrm flipH="false" flipV="false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pic>
        <p:nvPicPr>
          <p:cNvPr name="Picture 16" id="1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201203" y="300314"/>
            <a:ext cx="1767872" cy="953852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557189" y="5774234"/>
            <a:ext cx="2847571" cy="2847571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2698160" y="8877136"/>
            <a:ext cx="2376081" cy="918751"/>
          </a:xfrm>
          <a:prstGeom prst="rect">
            <a:avLst/>
          </a:prstGeom>
        </p:spPr>
      </p:pic>
      <p:sp>
        <p:nvSpPr>
          <p:cNvPr name="TextBox 19" id="19"/>
          <p:cNvSpPr txBox="true"/>
          <p:nvPr/>
        </p:nvSpPr>
        <p:spPr>
          <a:xfrm rot="0">
            <a:off x="2188799" y="7953343"/>
            <a:ext cx="1697401" cy="2570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107"/>
              </a:lnSpc>
            </a:pPr>
            <a:r>
              <a:rPr lang="en-US" sz="1505" spc="-75">
                <a:solidFill>
                  <a:srgbClr val="000000"/>
                </a:solidFill>
                <a:latin typeface="Noto Sans"/>
              </a:rPr>
              <a:t>Enter title here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188799" y="7647710"/>
            <a:ext cx="1797143" cy="2570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107"/>
              </a:lnSpc>
            </a:pPr>
            <a:r>
              <a:rPr lang="en-US" sz="1505" spc="-75">
                <a:solidFill>
                  <a:srgbClr val="000000"/>
                </a:solidFill>
                <a:latin typeface="Noto Sans Bold"/>
              </a:rPr>
              <a:t>First and Last Name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98531" y="1824725"/>
            <a:ext cx="3491918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04"/>
              </a:lnSpc>
            </a:pPr>
            <a:r>
              <a:rPr lang="en-US" sz="3086" spc="-154">
                <a:solidFill>
                  <a:srgbClr val="FFFFFF"/>
                </a:solidFill>
                <a:latin typeface="Noto Sans"/>
              </a:rPr>
              <a:t>Employer Name 401(k) Plan Webinar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98531" y="2917054"/>
            <a:ext cx="3341087" cy="1757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370"/>
              </a:lnSpc>
            </a:pPr>
            <a:r>
              <a:rPr lang="en-US" sz="1693" spc="-66">
                <a:solidFill>
                  <a:srgbClr val="FFFFFF"/>
                </a:solidFill>
                <a:latin typeface="Noto Sans"/>
              </a:rPr>
              <a:t>Get on the road to achieving</a:t>
            </a:r>
          </a:p>
          <a:p>
            <a:pPr>
              <a:lnSpc>
                <a:spcPts val="2370"/>
              </a:lnSpc>
            </a:pPr>
            <a:r>
              <a:rPr lang="en-US" sz="1693" spc="-66">
                <a:solidFill>
                  <a:srgbClr val="FFFFFF"/>
                </a:solidFill>
                <a:latin typeface="Noto Sans"/>
              </a:rPr>
              <a:t>a financially secure retirement. Attend our upcoming education meetings and learn how to make the most of your retirement plan</a:t>
            </a:r>
          </a:p>
          <a:p>
            <a:pPr>
              <a:lnSpc>
                <a:spcPts val="2370"/>
              </a:lnSpc>
            </a:pPr>
            <a:r>
              <a:rPr lang="en-US" sz="1693" spc="-66">
                <a:solidFill>
                  <a:srgbClr val="FFFFFF"/>
                </a:solidFill>
                <a:latin typeface="Noto Sans"/>
              </a:rPr>
              <a:t> </a:t>
            </a:r>
            <a:r>
              <a:rPr lang="en-US" sz="1693" spc="-66">
                <a:solidFill>
                  <a:srgbClr val="FFFFFF"/>
                </a:solidFill>
                <a:latin typeface="Noto Sans"/>
              </a:rPr>
              <a:t>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12940" y="4783930"/>
            <a:ext cx="2652913" cy="576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02"/>
              </a:lnSpc>
            </a:pPr>
            <a:r>
              <a:rPr lang="en-US" sz="1787" spc="-89">
                <a:solidFill>
                  <a:srgbClr val="FFFFFF"/>
                </a:solidFill>
                <a:latin typeface="Noto Sans Bold"/>
              </a:rPr>
              <a:t>Month DD, YYYY</a:t>
            </a:r>
          </a:p>
          <a:p>
            <a:pPr algn="just">
              <a:lnSpc>
                <a:spcPts val="2222"/>
              </a:lnSpc>
            </a:pPr>
            <a:r>
              <a:rPr lang="en-US" sz="1587" spc="-79">
                <a:solidFill>
                  <a:srgbClr val="FFFFFF"/>
                </a:solidFill>
                <a:latin typeface="Noto Sans"/>
              </a:rPr>
              <a:t>9:00 AM  &amp;  2:00 PM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41400" y="5810939"/>
            <a:ext cx="3590035" cy="323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669"/>
              </a:lnSpc>
            </a:pPr>
            <a:r>
              <a:rPr lang="en-US" sz="1906" spc="-95">
                <a:solidFill>
                  <a:srgbClr val="000000"/>
                </a:solidFill>
                <a:latin typeface="Noto Sans Bold"/>
              </a:rPr>
              <a:t>Presenters: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188799" y="6753860"/>
            <a:ext cx="1697401" cy="2570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107"/>
              </a:lnSpc>
            </a:pPr>
            <a:r>
              <a:rPr lang="en-US" sz="1505" spc="-75">
                <a:solidFill>
                  <a:srgbClr val="000000"/>
                </a:solidFill>
                <a:latin typeface="Noto Sans"/>
              </a:rPr>
              <a:t>Enter title here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2188799" y="6465011"/>
            <a:ext cx="1797143" cy="2570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107"/>
              </a:lnSpc>
            </a:pPr>
            <a:r>
              <a:rPr lang="en-US" sz="1505" spc="-75">
                <a:solidFill>
                  <a:srgbClr val="000000"/>
                </a:solidFill>
                <a:latin typeface="Noto Sans Bold"/>
              </a:rPr>
              <a:t>First and Last Name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3492399" y="832467"/>
            <a:ext cx="4166323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spc="-89">
                <a:solidFill>
                  <a:srgbClr val="000000"/>
                </a:solidFill>
                <a:latin typeface="Noto Sans"/>
              </a:rPr>
              <a:t>Get on the Road to Financial Security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012033" y="6839838"/>
            <a:ext cx="1937883" cy="656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9"/>
              </a:lnSpc>
            </a:pPr>
            <a:r>
              <a:rPr lang="en-US" sz="1906" spc="-95">
                <a:solidFill>
                  <a:srgbClr val="000000"/>
                </a:solidFill>
                <a:latin typeface="Noto Sans Bold"/>
              </a:rPr>
              <a:t>Enter Meeting Details Here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5012033" y="7477208"/>
            <a:ext cx="1937883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spc="-60">
                <a:solidFill>
                  <a:srgbClr val="000000"/>
                </a:solidFill>
                <a:latin typeface="Noto Sans"/>
              </a:rPr>
              <a:t>Escanear para asistir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53900" y="1358247"/>
            <a:ext cx="7926300" cy="4328868"/>
            <a:chOff x="0" y="0"/>
            <a:chExt cx="10568400" cy="5771823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9013" r="0" b="9013"/>
            <a:stretch>
              <a:fillRect/>
            </a:stretch>
          </p:blipFill>
          <p:spPr>
            <a:xfrm flipH="false" flipV="false">
              <a:off x="0" y="0"/>
              <a:ext cx="10568400" cy="5771823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0" y="1358247"/>
            <a:ext cx="3886200" cy="4328868"/>
            <a:chOff x="0" y="0"/>
            <a:chExt cx="1913890" cy="2131897"/>
          </a:xfrm>
        </p:grpSpPr>
        <p:sp>
          <p:nvSpPr>
            <p:cNvPr name="Freeform 5" id="5"/>
            <p:cNvSpPr/>
            <p:nvPr/>
          </p:nvSpPr>
          <p:spPr>
            <a:xfrm flipH="false" flipV="false">
              <a:off x="0" y="0"/>
              <a:ext cx="1913890" cy="2131897"/>
            </a:xfrm>
            <a:custGeom>
              <a:avLst/>
              <a:gdLst/>
              <a:ahLst/>
              <a:cxnLst/>
              <a:rect r="r" b="b" t="t" l="l"/>
              <a:pathLst>
                <a:path h="2131897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2131897"/>
                  </a:lnTo>
                  <a:lnTo>
                    <a:pt x="0" y="2131897"/>
                  </a:lnTo>
                  <a:close/>
                </a:path>
              </a:pathLst>
            </a:custGeom>
            <a:solidFill>
              <a:srgbClr val="232C68">
                <a:alpha val="82745"/>
              </a:srgbClr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-25400" y="8708925"/>
            <a:ext cx="7797800" cy="1831320"/>
            <a:chOff x="0" y="0"/>
            <a:chExt cx="3815352" cy="896038"/>
          </a:xfrm>
        </p:grpSpPr>
        <p:sp>
          <p:nvSpPr>
            <p:cNvPr name="Freeform 7" id="7"/>
            <p:cNvSpPr/>
            <p:nvPr/>
          </p:nvSpPr>
          <p:spPr>
            <a:xfrm flipH="false" flipV="false">
              <a:off x="0" y="0"/>
              <a:ext cx="3815352" cy="896038"/>
            </a:xfrm>
            <a:custGeom>
              <a:avLst/>
              <a:gdLst/>
              <a:ahLst/>
              <a:cxnLst/>
              <a:rect r="r" b="b" t="t" l="l"/>
              <a:pathLst>
                <a:path h="896038" w="3815352">
                  <a:moveTo>
                    <a:pt x="0" y="0"/>
                  </a:moveTo>
                  <a:lnTo>
                    <a:pt x="3815352" y="0"/>
                  </a:lnTo>
                  <a:lnTo>
                    <a:pt x="3815352" y="896038"/>
                  </a:lnTo>
                  <a:lnTo>
                    <a:pt x="0" y="896038"/>
                  </a:lnTo>
                  <a:close/>
                </a:path>
              </a:pathLst>
            </a:custGeom>
            <a:solidFill>
              <a:srgbClr val="232C68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85139" y="6881168"/>
            <a:ext cx="1034857" cy="1034857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0A644"/>
            </a:solid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1116906" y="6912937"/>
            <a:ext cx="971323" cy="971319"/>
            <a:chOff x="0" y="0"/>
            <a:chExt cx="6350000" cy="6349975"/>
          </a:xfrm>
        </p:grpSpPr>
        <p:sp>
          <p:nvSpPr>
            <p:cNvPr name="Freeform 11" id="11"/>
            <p:cNvSpPr/>
            <p:nvPr/>
          </p:nvSpPr>
          <p:spPr>
            <a:xfrm flipH="false" flipV="false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201203" y="300314"/>
            <a:ext cx="1767872" cy="953852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2698160" y="8877136"/>
            <a:ext cx="2376081" cy="918751"/>
          </a:xfrm>
          <a:prstGeom prst="rect">
            <a:avLst/>
          </a:prstGeom>
        </p:spPr>
      </p:pic>
      <p:sp>
        <p:nvSpPr>
          <p:cNvPr name="TextBox 14" id="14"/>
          <p:cNvSpPr txBox="true"/>
          <p:nvPr/>
        </p:nvSpPr>
        <p:spPr>
          <a:xfrm rot="0">
            <a:off x="298531" y="1824725"/>
            <a:ext cx="3491918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04"/>
              </a:lnSpc>
            </a:pPr>
            <a:r>
              <a:rPr lang="en-US" sz="3086" spc="-154">
                <a:solidFill>
                  <a:srgbClr val="FFFFFF"/>
                </a:solidFill>
                <a:latin typeface="Noto Sans"/>
              </a:rPr>
              <a:t>Employer Name 401(k) Plan Webinar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98531" y="2917054"/>
            <a:ext cx="3341087" cy="1757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370"/>
              </a:lnSpc>
            </a:pPr>
            <a:r>
              <a:rPr lang="en-US" sz="1693" spc="-66">
                <a:solidFill>
                  <a:srgbClr val="FFFFFF"/>
                </a:solidFill>
                <a:latin typeface="Noto Sans"/>
              </a:rPr>
              <a:t>Get on the road to achieving</a:t>
            </a:r>
          </a:p>
          <a:p>
            <a:pPr>
              <a:lnSpc>
                <a:spcPts val="2370"/>
              </a:lnSpc>
            </a:pPr>
            <a:r>
              <a:rPr lang="en-US" sz="1693" spc="-66">
                <a:solidFill>
                  <a:srgbClr val="FFFFFF"/>
                </a:solidFill>
                <a:latin typeface="Noto Sans"/>
              </a:rPr>
              <a:t>a financially secure retirement. Attend our upcoming education meetings and learn how to make the most of your retirement plan</a:t>
            </a:r>
          </a:p>
          <a:p>
            <a:pPr>
              <a:lnSpc>
                <a:spcPts val="2370"/>
              </a:lnSpc>
            </a:pPr>
            <a:r>
              <a:rPr lang="en-US" sz="1693" spc="-66">
                <a:solidFill>
                  <a:srgbClr val="FFFFFF"/>
                </a:solidFill>
                <a:latin typeface="Noto Sans"/>
              </a:rPr>
              <a:t> </a:t>
            </a:r>
            <a:r>
              <a:rPr lang="en-US" sz="1693" spc="-66">
                <a:solidFill>
                  <a:srgbClr val="FFFFFF"/>
                </a:solidFill>
                <a:latin typeface="Noto Sans"/>
              </a:rPr>
              <a:t>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12940" y="4783930"/>
            <a:ext cx="2652913" cy="576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02"/>
              </a:lnSpc>
            </a:pPr>
            <a:r>
              <a:rPr lang="en-US" sz="1787" spc="-89">
                <a:solidFill>
                  <a:srgbClr val="FFFFFF"/>
                </a:solidFill>
                <a:latin typeface="Noto Sans Bold"/>
              </a:rPr>
              <a:t>Month DD, YYYY</a:t>
            </a:r>
          </a:p>
          <a:p>
            <a:pPr algn="just">
              <a:lnSpc>
                <a:spcPts val="2222"/>
              </a:lnSpc>
            </a:pPr>
            <a:r>
              <a:rPr lang="en-US" sz="1587" spc="-79">
                <a:solidFill>
                  <a:srgbClr val="FFFFFF"/>
                </a:solidFill>
                <a:latin typeface="Noto Sans"/>
              </a:rPr>
              <a:t>9:00 AM  &amp;  2:00 PM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85139" y="6001086"/>
            <a:ext cx="3590035" cy="323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669"/>
              </a:lnSpc>
            </a:pPr>
            <a:r>
              <a:rPr lang="en-US" sz="1906" spc="-95">
                <a:solidFill>
                  <a:srgbClr val="000000"/>
                </a:solidFill>
                <a:latin typeface="Noto Sans Bold"/>
              </a:rPr>
              <a:t>Presenter: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232538" y="7338253"/>
            <a:ext cx="1697401" cy="2570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107"/>
              </a:lnSpc>
            </a:pPr>
            <a:r>
              <a:rPr lang="en-US" sz="1505" spc="-75">
                <a:solidFill>
                  <a:srgbClr val="000000"/>
                </a:solidFill>
                <a:latin typeface="Noto Sans"/>
              </a:rPr>
              <a:t>Enter title here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232538" y="7049404"/>
            <a:ext cx="1807599" cy="2570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107"/>
              </a:lnSpc>
            </a:pPr>
            <a:r>
              <a:rPr lang="en-US" sz="1505" spc="-75">
                <a:solidFill>
                  <a:srgbClr val="000000"/>
                </a:solidFill>
                <a:latin typeface="Noto Sans Bold"/>
              </a:rPr>
              <a:t>First and Last Name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492399" y="832467"/>
            <a:ext cx="4166323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spc="-89">
                <a:solidFill>
                  <a:srgbClr val="000000"/>
                </a:solidFill>
                <a:latin typeface="Noto Sans"/>
              </a:rPr>
              <a:t>Get on the Road to Financial Security</a:t>
            </a:r>
          </a:p>
        </p:txBody>
      </p:sp>
      <p:pic>
        <p:nvPicPr>
          <p:cNvPr name="Picture 21" id="21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557189" y="5774234"/>
            <a:ext cx="2847571" cy="2847571"/>
          </a:xfrm>
          <a:prstGeom prst="rect">
            <a:avLst/>
          </a:prstGeom>
        </p:spPr>
      </p:pic>
      <p:sp>
        <p:nvSpPr>
          <p:cNvPr name="TextBox 22" id="22"/>
          <p:cNvSpPr txBox="true"/>
          <p:nvPr/>
        </p:nvSpPr>
        <p:spPr>
          <a:xfrm rot="0">
            <a:off x="5012033" y="6839838"/>
            <a:ext cx="1937883" cy="656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9"/>
              </a:lnSpc>
            </a:pPr>
            <a:r>
              <a:rPr lang="en-US" sz="1906" spc="-95">
                <a:solidFill>
                  <a:srgbClr val="000000"/>
                </a:solidFill>
                <a:latin typeface="Noto Sans Bold"/>
              </a:rPr>
              <a:t>Enter Meeting Details Here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DAFiu3lPFgI</dc:identifier>
  <dcterms:modified xsi:type="dcterms:W3CDTF">2011-08-01T06:04:30Z</dcterms:modified>
  <cp:revision>1</cp:revision>
  <dc:title>Toolbox Version Education Meeting Flyer</dc:title>
</cp:coreProperties>
</file>